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diagrams/layout9.xml" ContentType="application/vnd.openxmlformats-officedocument.drawingml.diagramLayout+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diagrams/colors8.xml" ContentType="application/vnd.openxmlformats-officedocument.drawingml.diagramColors+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diagrams/colors12.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diagrams/layout6.xml" ContentType="application/vnd.openxmlformats-officedocument.drawingml.diagramLayout+xml"/>
  <Override PartName="/ppt/diagrams/data10.xml" ContentType="application/vnd.openxmlformats-officedocument.drawingml.diagramData+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diagrams/data7.xml" ContentType="application/vnd.openxmlformats-officedocument.drawingml.diagramData+xml"/>
  <Override PartName="/ppt/diagrams/colors9.xml" ContentType="application/vnd.openxmlformats-officedocument.drawingml.diagramColors+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diagrams/data11.xml" ContentType="application/vnd.openxmlformats-officedocument.drawingml.diagramData+xml"/>
  <Override PartName="/ppt/notesSlides/notesSlide36.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layout11.xml" ContentType="application/vnd.openxmlformats-officedocument.drawingml.diagram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diagrams/colors10.xml" ContentType="application/vnd.openxmlformats-officedocument.drawingml.diagramColors+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diagrams/data9.xml" ContentType="application/vnd.openxmlformats-officedocument.drawingml.diagramData+xml"/>
  <Override PartName="/ppt/notesSlides/notesSlide44.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3"/>
  </p:notesMasterIdLst>
  <p:sldIdLst>
    <p:sldId id="256" r:id="rId2"/>
    <p:sldId id="258" r:id="rId3"/>
    <p:sldId id="259" r:id="rId4"/>
    <p:sldId id="260" r:id="rId5"/>
    <p:sldId id="261" r:id="rId6"/>
    <p:sldId id="292" r:id="rId7"/>
    <p:sldId id="293" r:id="rId8"/>
    <p:sldId id="307" r:id="rId9"/>
    <p:sldId id="296" r:id="rId10"/>
    <p:sldId id="295" r:id="rId11"/>
    <p:sldId id="299" r:id="rId12"/>
    <p:sldId id="300" r:id="rId13"/>
    <p:sldId id="262" r:id="rId14"/>
    <p:sldId id="263" r:id="rId15"/>
    <p:sldId id="273" r:id="rId16"/>
    <p:sldId id="265" r:id="rId17"/>
    <p:sldId id="264" r:id="rId18"/>
    <p:sldId id="266" r:id="rId19"/>
    <p:sldId id="267" r:id="rId20"/>
    <p:sldId id="268" r:id="rId21"/>
    <p:sldId id="274" r:id="rId22"/>
    <p:sldId id="269" r:id="rId23"/>
    <p:sldId id="270" r:id="rId24"/>
    <p:sldId id="271" r:id="rId25"/>
    <p:sldId id="272" r:id="rId26"/>
    <p:sldId id="275" r:id="rId27"/>
    <p:sldId id="276" r:id="rId28"/>
    <p:sldId id="277" r:id="rId29"/>
    <p:sldId id="278" r:id="rId30"/>
    <p:sldId id="279" r:id="rId31"/>
    <p:sldId id="281" r:id="rId32"/>
    <p:sldId id="282" r:id="rId33"/>
    <p:sldId id="286" r:id="rId34"/>
    <p:sldId id="283" r:id="rId35"/>
    <p:sldId id="284" r:id="rId36"/>
    <p:sldId id="285" r:id="rId37"/>
    <p:sldId id="287" r:id="rId38"/>
    <p:sldId id="288" r:id="rId39"/>
    <p:sldId id="289" r:id="rId40"/>
    <p:sldId id="290" r:id="rId41"/>
    <p:sldId id="291" r:id="rId42"/>
    <p:sldId id="304" r:id="rId43"/>
    <p:sldId id="305" r:id="rId44"/>
    <p:sldId id="306" r:id="rId45"/>
    <p:sldId id="297" r:id="rId46"/>
    <p:sldId id="308" r:id="rId47"/>
    <p:sldId id="312" r:id="rId48"/>
    <p:sldId id="298" r:id="rId49"/>
    <p:sldId id="314" r:id="rId50"/>
    <p:sldId id="316" r:id="rId51"/>
    <p:sldId id="317" r:id="rId52"/>
    <p:sldId id="318" r:id="rId53"/>
    <p:sldId id="319" r:id="rId54"/>
    <p:sldId id="320" r:id="rId55"/>
    <p:sldId id="313" r:id="rId56"/>
    <p:sldId id="294" r:id="rId57"/>
    <p:sldId id="315" r:id="rId58"/>
    <p:sldId id="280" r:id="rId59"/>
    <p:sldId id="301" r:id="rId60"/>
    <p:sldId id="302" r:id="rId61"/>
    <p:sldId id="303" r:id="rId6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906" autoAdjust="0"/>
    <p:restoredTop sz="94500" autoAdjust="0"/>
  </p:normalViewPr>
  <p:slideViewPr>
    <p:cSldViewPr>
      <p:cViewPr>
        <p:scale>
          <a:sx n="70" d="100"/>
          <a:sy n="70" d="100"/>
        </p:scale>
        <p:origin x="-918" y="-936"/>
      </p:cViewPr>
      <p:guideLst>
        <p:guide orient="horz" pos="2160"/>
        <p:guide pos="2880"/>
      </p:guideLst>
    </p:cSldViewPr>
  </p:slideViewPr>
  <p:outlineViewPr>
    <p:cViewPr>
      <p:scale>
        <a:sx n="33" d="100"/>
        <a:sy n="33" d="100"/>
      </p:scale>
      <p:origin x="0" y="423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DFDB94-C0FD-4BA0-9D76-8EEC90D8BA37}" type="doc">
      <dgm:prSet loTypeId="urn:microsoft.com/office/officeart/2005/8/layout/vList3" loCatId="list" qsTypeId="urn:microsoft.com/office/officeart/2005/8/quickstyle/simple1#1" qsCatId="simple" csTypeId="urn:microsoft.com/office/officeart/2005/8/colors/accent1_2#1" csCatId="accent1" phldr="1"/>
      <dgm:spPr/>
    </dgm:pt>
    <dgm:pt modelId="{3CAE383E-9E0A-49E4-A837-7F9C5104D610}">
      <dgm:prSet phldrT="[Texto]" custT="1">
        <dgm:style>
          <a:lnRef idx="0">
            <a:schemeClr val="accent3"/>
          </a:lnRef>
          <a:fillRef idx="3">
            <a:schemeClr val="accent3"/>
          </a:fillRef>
          <a:effectRef idx="3">
            <a:schemeClr val="accent3"/>
          </a:effectRef>
          <a:fontRef idx="minor">
            <a:schemeClr val="lt1"/>
          </a:fontRef>
        </dgm:style>
      </dgm:prSet>
      <dgm:spPr/>
      <dgm:t>
        <a:bodyPr/>
        <a:lstStyle/>
        <a:p>
          <a:pPr algn="l"/>
          <a:r>
            <a:rPr lang="es-ES" sz="2000" b="1" dirty="0" smtClean="0">
              <a:solidFill>
                <a:srgbClr val="FFFFFF"/>
              </a:solidFill>
            </a:rPr>
            <a:t>COLABORACIÓN Y </a:t>
          </a:r>
        </a:p>
        <a:p>
          <a:pPr algn="l"/>
          <a:r>
            <a:rPr lang="es-ES" sz="2000" b="1" dirty="0" smtClean="0">
              <a:solidFill>
                <a:srgbClr val="FFFFFF"/>
              </a:solidFill>
            </a:rPr>
            <a:t>NORMALIZACIÓN DE VALORES</a:t>
          </a:r>
          <a:endParaRPr lang="es-ES" sz="2000" dirty="0">
            <a:solidFill>
              <a:srgbClr val="FFFFFF"/>
            </a:solidFill>
          </a:endParaRPr>
        </a:p>
      </dgm:t>
    </dgm:pt>
    <dgm:pt modelId="{BCB66407-E177-40E1-8818-C0D7370EE0D2}" type="parTrans" cxnId="{5F366F26-8207-4283-B275-03A0E237CA36}">
      <dgm:prSet/>
      <dgm:spPr/>
      <dgm:t>
        <a:bodyPr/>
        <a:lstStyle/>
        <a:p>
          <a:endParaRPr lang="es-ES"/>
        </a:p>
      </dgm:t>
    </dgm:pt>
    <dgm:pt modelId="{2554DDDA-C6D3-4EB9-ACA8-B2E8905E8850}" type="sibTrans" cxnId="{5F366F26-8207-4283-B275-03A0E237CA36}">
      <dgm:prSet/>
      <dgm:spPr/>
      <dgm:t>
        <a:bodyPr/>
        <a:lstStyle/>
        <a:p>
          <a:endParaRPr lang="es-ES"/>
        </a:p>
      </dgm:t>
    </dgm:pt>
    <dgm:pt modelId="{6CBB05D9-49CF-41B8-806A-EDC9E074D85B}">
      <dgm:prSet phldrT="[Texto]" custT="1">
        <dgm:style>
          <a:lnRef idx="0">
            <a:schemeClr val="accent3"/>
          </a:lnRef>
          <a:fillRef idx="3">
            <a:schemeClr val="accent3"/>
          </a:fillRef>
          <a:effectRef idx="3">
            <a:schemeClr val="accent3"/>
          </a:effectRef>
          <a:fontRef idx="minor">
            <a:schemeClr val="lt1"/>
          </a:fontRef>
        </dgm:style>
      </dgm:prSet>
      <dgm:spPr/>
      <dgm:t>
        <a:bodyPr/>
        <a:lstStyle/>
        <a:p>
          <a:pPr algn="l"/>
          <a:r>
            <a:rPr lang="es-ES" sz="2000" b="1" dirty="0" smtClean="0">
              <a:solidFill>
                <a:srgbClr val="FFFFFF"/>
              </a:solidFill>
            </a:rPr>
            <a:t>NORMALIZACIÓN DE RESULTADOS Y DE PROCESOS DE TRABAJO</a:t>
          </a:r>
          <a:endParaRPr lang="es-ES" sz="2000" dirty="0">
            <a:solidFill>
              <a:srgbClr val="FFFFFF"/>
            </a:solidFill>
          </a:endParaRPr>
        </a:p>
      </dgm:t>
    </dgm:pt>
    <dgm:pt modelId="{85F9DA92-66E3-42EF-8DB8-EF11FE53EAE1}" type="parTrans" cxnId="{FBCB6507-45AE-41A3-A685-261FF2AC2E34}">
      <dgm:prSet/>
      <dgm:spPr/>
      <dgm:t>
        <a:bodyPr/>
        <a:lstStyle/>
        <a:p>
          <a:endParaRPr lang="es-ES"/>
        </a:p>
      </dgm:t>
    </dgm:pt>
    <dgm:pt modelId="{EA5C7CB3-6743-4BA1-9D81-5253DF1C6536}" type="sibTrans" cxnId="{FBCB6507-45AE-41A3-A685-261FF2AC2E34}">
      <dgm:prSet/>
      <dgm:spPr/>
      <dgm:t>
        <a:bodyPr/>
        <a:lstStyle/>
        <a:p>
          <a:endParaRPr lang="es-ES"/>
        </a:p>
      </dgm:t>
    </dgm:pt>
    <dgm:pt modelId="{DB1D087D-622A-4B21-A945-37789BCD2456}">
      <dgm:prSet phldrT="[Texto]" custT="1">
        <dgm:style>
          <a:lnRef idx="0">
            <a:schemeClr val="accent3"/>
          </a:lnRef>
          <a:fillRef idx="3">
            <a:schemeClr val="accent3"/>
          </a:fillRef>
          <a:effectRef idx="3">
            <a:schemeClr val="accent3"/>
          </a:effectRef>
          <a:fontRef idx="minor">
            <a:schemeClr val="lt1"/>
          </a:fontRef>
        </dgm:style>
      </dgm:prSet>
      <dgm:spPr/>
      <dgm:t>
        <a:bodyPr/>
        <a:lstStyle/>
        <a:p>
          <a:pPr algn="l"/>
          <a:r>
            <a:rPr lang="es-ES" sz="2000" b="1" dirty="0" smtClean="0">
              <a:solidFill>
                <a:srgbClr val="FFFFFF"/>
              </a:solidFill>
            </a:rPr>
            <a:t>NORMALIZACIÓN DE HABILIDADES</a:t>
          </a:r>
          <a:endParaRPr lang="es-ES" sz="2000" dirty="0">
            <a:solidFill>
              <a:srgbClr val="FFFFFF"/>
            </a:solidFill>
          </a:endParaRPr>
        </a:p>
      </dgm:t>
    </dgm:pt>
    <dgm:pt modelId="{8C8CD983-04D1-4576-BE7A-0584D00650FD}" type="parTrans" cxnId="{A0923052-61F9-456C-B75E-2DAA4DBA4A3A}">
      <dgm:prSet/>
      <dgm:spPr/>
      <dgm:t>
        <a:bodyPr/>
        <a:lstStyle/>
        <a:p>
          <a:endParaRPr lang="es-ES"/>
        </a:p>
      </dgm:t>
    </dgm:pt>
    <dgm:pt modelId="{DF3F74A2-F2ED-4836-BD68-321689766A4E}" type="sibTrans" cxnId="{A0923052-61F9-456C-B75E-2DAA4DBA4A3A}">
      <dgm:prSet/>
      <dgm:spPr/>
      <dgm:t>
        <a:bodyPr/>
        <a:lstStyle/>
        <a:p>
          <a:endParaRPr lang="es-ES"/>
        </a:p>
      </dgm:t>
    </dgm:pt>
    <dgm:pt modelId="{8DBCBC1B-A0E7-4D09-9C27-BEAF1E2A83C4}" type="pres">
      <dgm:prSet presAssocID="{05DFDB94-C0FD-4BA0-9D76-8EEC90D8BA37}" presName="linearFlow" presStyleCnt="0">
        <dgm:presLayoutVars>
          <dgm:dir/>
          <dgm:resizeHandles val="exact"/>
        </dgm:presLayoutVars>
      </dgm:prSet>
      <dgm:spPr/>
    </dgm:pt>
    <dgm:pt modelId="{CA50E06D-534C-4ED0-ADAF-13AC74726B4E}" type="pres">
      <dgm:prSet presAssocID="{3CAE383E-9E0A-49E4-A837-7F9C5104D610}" presName="composite" presStyleCnt="0"/>
      <dgm:spPr/>
    </dgm:pt>
    <dgm:pt modelId="{DA42A97A-3C0C-43AD-BB7F-8FDCF9555C2E}" type="pres">
      <dgm:prSet presAssocID="{3CAE383E-9E0A-49E4-A837-7F9C5104D610}" presName="imgShp" presStyleLbl="fgImgPlace1" presStyleIdx="0" presStyleCnt="3"/>
      <dgm:spPr/>
    </dgm:pt>
    <dgm:pt modelId="{583DD817-409A-41D3-8E5E-D84C469EE0D3}" type="pres">
      <dgm:prSet presAssocID="{3CAE383E-9E0A-49E4-A837-7F9C5104D610}" presName="txShp" presStyleLbl="node1" presStyleIdx="0" presStyleCnt="3">
        <dgm:presLayoutVars>
          <dgm:bulletEnabled val="1"/>
        </dgm:presLayoutVars>
      </dgm:prSet>
      <dgm:spPr/>
      <dgm:t>
        <a:bodyPr/>
        <a:lstStyle/>
        <a:p>
          <a:endParaRPr lang="es-ES"/>
        </a:p>
      </dgm:t>
    </dgm:pt>
    <dgm:pt modelId="{7248B4A6-B098-4358-B6EA-69541E35DD29}" type="pres">
      <dgm:prSet presAssocID="{2554DDDA-C6D3-4EB9-ACA8-B2E8905E8850}" presName="spacing" presStyleCnt="0"/>
      <dgm:spPr/>
    </dgm:pt>
    <dgm:pt modelId="{07E1E60C-9057-45D0-B1B7-B7394255AA93}" type="pres">
      <dgm:prSet presAssocID="{6CBB05D9-49CF-41B8-806A-EDC9E074D85B}" presName="composite" presStyleCnt="0"/>
      <dgm:spPr/>
    </dgm:pt>
    <dgm:pt modelId="{DA83F99B-4CCF-4768-85C4-0C89CE4A17E9}" type="pres">
      <dgm:prSet presAssocID="{6CBB05D9-49CF-41B8-806A-EDC9E074D85B}" presName="imgShp" presStyleLbl="fgImgPlace1" presStyleIdx="1" presStyleCnt="3"/>
      <dgm:spPr/>
    </dgm:pt>
    <dgm:pt modelId="{EC9CAF8F-922E-4273-8B84-1C00192D92C4}" type="pres">
      <dgm:prSet presAssocID="{6CBB05D9-49CF-41B8-806A-EDC9E074D85B}" presName="txShp" presStyleLbl="node1" presStyleIdx="1" presStyleCnt="3" custScaleY="125444">
        <dgm:presLayoutVars>
          <dgm:bulletEnabled val="1"/>
        </dgm:presLayoutVars>
      </dgm:prSet>
      <dgm:spPr/>
      <dgm:t>
        <a:bodyPr/>
        <a:lstStyle/>
        <a:p>
          <a:endParaRPr lang="es-ES"/>
        </a:p>
      </dgm:t>
    </dgm:pt>
    <dgm:pt modelId="{4B403ABE-63D0-42C4-933E-7793A8099626}" type="pres">
      <dgm:prSet presAssocID="{EA5C7CB3-6743-4BA1-9D81-5253DF1C6536}" presName="spacing" presStyleCnt="0"/>
      <dgm:spPr/>
    </dgm:pt>
    <dgm:pt modelId="{2B0496F2-5850-4E12-A3BB-6854755241A8}" type="pres">
      <dgm:prSet presAssocID="{DB1D087D-622A-4B21-A945-37789BCD2456}" presName="composite" presStyleCnt="0"/>
      <dgm:spPr/>
    </dgm:pt>
    <dgm:pt modelId="{BB1493E6-BCFF-454C-869D-7FCE7931E354}" type="pres">
      <dgm:prSet presAssocID="{DB1D087D-622A-4B21-A945-37789BCD2456}" presName="imgShp" presStyleLbl="fgImgPlace1" presStyleIdx="2" presStyleCnt="3"/>
      <dgm:spPr/>
    </dgm:pt>
    <dgm:pt modelId="{98E703CE-51C5-4E8B-A7FF-5B59EC2A7CA1}" type="pres">
      <dgm:prSet presAssocID="{DB1D087D-622A-4B21-A945-37789BCD2456}" presName="txShp" presStyleLbl="node1" presStyleIdx="2" presStyleCnt="3">
        <dgm:presLayoutVars>
          <dgm:bulletEnabled val="1"/>
        </dgm:presLayoutVars>
      </dgm:prSet>
      <dgm:spPr/>
      <dgm:t>
        <a:bodyPr/>
        <a:lstStyle/>
        <a:p>
          <a:endParaRPr lang="es-ES"/>
        </a:p>
      </dgm:t>
    </dgm:pt>
  </dgm:ptLst>
  <dgm:cxnLst>
    <dgm:cxn modelId="{7A86F704-A15F-4AAC-883C-85077112568A}" type="presOf" srcId="{6CBB05D9-49CF-41B8-806A-EDC9E074D85B}" destId="{EC9CAF8F-922E-4273-8B84-1C00192D92C4}" srcOrd="0" destOrd="0" presId="urn:microsoft.com/office/officeart/2005/8/layout/vList3"/>
    <dgm:cxn modelId="{C3154360-17C8-402F-9DE6-C1C2CF71CACB}" type="presOf" srcId="{05DFDB94-C0FD-4BA0-9D76-8EEC90D8BA37}" destId="{8DBCBC1B-A0E7-4D09-9C27-BEAF1E2A83C4}" srcOrd="0" destOrd="0" presId="urn:microsoft.com/office/officeart/2005/8/layout/vList3"/>
    <dgm:cxn modelId="{1A7B9E58-0B24-4BE0-ABF7-D2BC918A0B78}" type="presOf" srcId="{DB1D087D-622A-4B21-A945-37789BCD2456}" destId="{98E703CE-51C5-4E8B-A7FF-5B59EC2A7CA1}" srcOrd="0" destOrd="0" presId="urn:microsoft.com/office/officeart/2005/8/layout/vList3"/>
    <dgm:cxn modelId="{17B094E5-B395-4983-BC2E-E49D039B9C2E}" type="presOf" srcId="{3CAE383E-9E0A-49E4-A837-7F9C5104D610}" destId="{583DD817-409A-41D3-8E5E-D84C469EE0D3}" srcOrd="0" destOrd="0" presId="urn:microsoft.com/office/officeart/2005/8/layout/vList3"/>
    <dgm:cxn modelId="{FBCB6507-45AE-41A3-A685-261FF2AC2E34}" srcId="{05DFDB94-C0FD-4BA0-9D76-8EEC90D8BA37}" destId="{6CBB05D9-49CF-41B8-806A-EDC9E074D85B}" srcOrd="1" destOrd="0" parTransId="{85F9DA92-66E3-42EF-8DB8-EF11FE53EAE1}" sibTransId="{EA5C7CB3-6743-4BA1-9D81-5253DF1C6536}"/>
    <dgm:cxn modelId="{A0923052-61F9-456C-B75E-2DAA4DBA4A3A}" srcId="{05DFDB94-C0FD-4BA0-9D76-8EEC90D8BA37}" destId="{DB1D087D-622A-4B21-A945-37789BCD2456}" srcOrd="2" destOrd="0" parTransId="{8C8CD983-04D1-4576-BE7A-0584D00650FD}" sibTransId="{DF3F74A2-F2ED-4836-BD68-321689766A4E}"/>
    <dgm:cxn modelId="{5F366F26-8207-4283-B275-03A0E237CA36}" srcId="{05DFDB94-C0FD-4BA0-9D76-8EEC90D8BA37}" destId="{3CAE383E-9E0A-49E4-A837-7F9C5104D610}" srcOrd="0" destOrd="0" parTransId="{BCB66407-E177-40E1-8818-C0D7370EE0D2}" sibTransId="{2554DDDA-C6D3-4EB9-ACA8-B2E8905E8850}"/>
    <dgm:cxn modelId="{679CB7EC-3716-443E-AEFE-095663ECDB8F}" type="presParOf" srcId="{8DBCBC1B-A0E7-4D09-9C27-BEAF1E2A83C4}" destId="{CA50E06D-534C-4ED0-ADAF-13AC74726B4E}" srcOrd="0" destOrd="0" presId="urn:microsoft.com/office/officeart/2005/8/layout/vList3"/>
    <dgm:cxn modelId="{D158FC3B-ABE3-4684-96AA-9FE424E72EC5}" type="presParOf" srcId="{CA50E06D-534C-4ED0-ADAF-13AC74726B4E}" destId="{DA42A97A-3C0C-43AD-BB7F-8FDCF9555C2E}" srcOrd="0" destOrd="0" presId="urn:microsoft.com/office/officeart/2005/8/layout/vList3"/>
    <dgm:cxn modelId="{2B8344CE-9814-4817-AC7C-A14F1B87E356}" type="presParOf" srcId="{CA50E06D-534C-4ED0-ADAF-13AC74726B4E}" destId="{583DD817-409A-41D3-8E5E-D84C469EE0D3}" srcOrd="1" destOrd="0" presId="urn:microsoft.com/office/officeart/2005/8/layout/vList3"/>
    <dgm:cxn modelId="{5937CF18-54D4-47F1-AA07-C8E2C9C2E6C2}" type="presParOf" srcId="{8DBCBC1B-A0E7-4D09-9C27-BEAF1E2A83C4}" destId="{7248B4A6-B098-4358-B6EA-69541E35DD29}" srcOrd="1" destOrd="0" presId="urn:microsoft.com/office/officeart/2005/8/layout/vList3"/>
    <dgm:cxn modelId="{A4514648-696D-46AB-B2E5-88BEE00F3B75}" type="presParOf" srcId="{8DBCBC1B-A0E7-4D09-9C27-BEAF1E2A83C4}" destId="{07E1E60C-9057-45D0-B1B7-B7394255AA93}" srcOrd="2" destOrd="0" presId="urn:microsoft.com/office/officeart/2005/8/layout/vList3"/>
    <dgm:cxn modelId="{62DD56DB-7F89-4448-983D-30DBFCEA1FFF}" type="presParOf" srcId="{07E1E60C-9057-45D0-B1B7-B7394255AA93}" destId="{DA83F99B-4CCF-4768-85C4-0C89CE4A17E9}" srcOrd="0" destOrd="0" presId="urn:microsoft.com/office/officeart/2005/8/layout/vList3"/>
    <dgm:cxn modelId="{1D80A9B0-5B33-49CE-8DEF-E82B267F4C5A}" type="presParOf" srcId="{07E1E60C-9057-45D0-B1B7-B7394255AA93}" destId="{EC9CAF8F-922E-4273-8B84-1C00192D92C4}" srcOrd="1" destOrd="0" presId="urn:microsoft.com/office/officeart/2005/8/layout/vList3"/>
    <dgm:cxn modelId="{8C320E61-7CAA-44A8-A15B-7C6B45995BAE}" type="presParOf" srcId="{8DBCBC1B-A0E7-4D09-9C27-BEAF1E2A83C4}" destId="{4B403ABE-63D0-42C4-933E-7793A8099626}" srcOrd="3" destOrd="0" presId="urn:microsoft.com/office/officeart/2005/8/layout/vList3"/>
    <dgm:cxn modelId="{96668D1C-4DDE-4C49-A021-1E8D63A903D7}" type="presParOf" srcId="{8DBCBC1B-A0E7-4D09-9C27-BEAF1E2A83C4}" destId="{2B0496F2-5850-4E12-A3BB-6854755241A8}" srcOrd="4" destOrd="0" presId="urn:microsoft.com/office/officeart/2005/8/layout/vList3"/>
    <dgm:cxn modelId="{89FA048B-A432-4FEE-8643-FD1A9C8DC1B6}" type="presParOf" srcId="{2B0496F2-5850-4E12-A3BB-6854755241A8}" destId="{BB1493E6-BCFF-454C-869D-7FCE7931E354}" srcOrd="0" destOrd="0" presId="urn:microsoft.com/office/officeart/2005/8/layout/vList3"/>
    <dgm:cxn modelId="{BD9C5D52-FFDB-496B-AE58-C644E85F9930}" type="presParOf" srcId="{2B0496F2-5850-4E12-A3BB-6854755241A8}" destId="{98E703CE-51C5-4E8B-A7FF-5B59EC2A7CA1}" srcOrd="1" destOrd="0" presId="urn:microsoft.com/office/officeart/2005/8/layout/vList3"/>
  </dgm:cxnLst>
  <dgm:bg/>
  <dgm:whole/>
</dgm:dataModel>
</file>

<file path=ppt/diagrams/data10.xml><?xml version="1.0" encoding="utf-8"?>
<dgm:dataModel xmlns:dgm="http://schemas.openxmlformats.org/drawingml/2006/diagram" xmlns:a="http://schemas.openxmlformats.org/drawingml/2006/main">
  <dgm:ptLst>
    <dgm:pt modelId="{053B226E-A29D-43C2-8D07-2B2204B4357C}" type="doc">
      <dgm:prSet loTypeId="urn:microsoft.com/office/officeart/2005/8/layout/list1" loCatId="list" qsTypeId="urn:microsoft.com/office/officeart/2005/8/quickstyle/simple1#4" qsCatId="simple" csTypeId="urn:microsoft.com/office/officeart/2005/8/colors/accent1_2#5" csCatId="accent1" phldr="1"/>
      <dgm:spPr/>
      <dgm:t>
        <a:bodyPr/>
        <a:lstStyle/>
        <a:p>
          <a:endParaRPr lang="es-ES"/>
        </a:p>
      </dgm:t>
    </dgm:pt>
    <dgm:pt modelId="{F0FA8794-A13F-4AF7-8485-4983FC97F48B}">
      <dgm:prSet phldrT="[Texto]" custT="1">
        <dgm:style>
          <a:lnRef idx="0">
            <a:schemeClr val="accent3"/>
          </a:lnRef>
          <a:fillRef idx="3">
            <a:schemeClr val="accent3"/>
          </a:fillRef>
          <a:effectRef idx="3">
            <a:schemeClr val="accent3"/>
          </a:effectRef>
          <a:fontRef idx="minor">
            <a:schemeClr val="lt1"/>
          </a:fontRef>
        </dgm:style>
      </dgm:prSet>
      <dgm:spPr/>
      <dgm:t>
        <a:bodyPr/>
        <a:lstStyle/>
        <a:p>
          <a:pPr algn="ctr"/>
          <a:r>
            <a:rPr lang="es-ES" sz="2000" dirty="0" smtClean="0">
              <a:solidFill>
                <a:schemeClr val="bg1"/>
              </a:solidFill>
              <a:latin typeface="+mn-lt"/>
            </a:rPr>
            <a:t>Necesidades de personal para próximo curso</a:t>
          </a:r>
          <a:endParaRPr lang="es-ES" sz="2000" dirty="0">
            <a:solidFill>
              <a:schemeClr val="bg1"/>
            </a:solidFill>
            <a:latin typeface="+mn-lt"/>
          </a:endParaRPr>
        </a:p>
      </dgm:t>
    </dgm:pt>
    <dgm:pt modelId="{2215DB37-B508-47B6-B673-18B4703AD406}" type="parTrans" cxnId="{9EC92E99-3FA6-4DE7-831F-735F5181584F}">
      <dgm:prSet/>
      <dgm:spPr/>
      <dgm:t>
        <a:bodyPr/>
        <a:lstStyle/>
        <a:p>
          <a:endParaRPr lang="es-ES"/>
        </a:p>
      </dgm:t>
    </dgm:pt>
    <dgm:pt modelId="{A989CE18-08FC-48AF-8640-F092A3852E2B}" type="sibTrans" cxnId="{9EC92E99-3FA6-4DE7-831F-735F5181584F}">
      <dgm:prSet/>
      <dgm:spPr/>
      <dgm:t>
        <a:bodyPr/>
        <a:lstStyle/>
        <a:p>
          <a:endParaRPr lang="es-ES"/>
        </a:p>
      </dgm:t>
    </dgm:pt>
    <dgm:pt modelId="{17029B21-5D45-476D-85B6-592870582FBD}">
      <dgm:prSet phldrT="[Texto]" custT="1">
        <dgm:style>
          <a:lnRef idx="0">
            <a:schemeClr val="accent3"/>
          </a:lnRef>
          <a:fillRef idx="3">
            <a:schemeClr val="accent3"/>
          </a:fillRef>
          <a:effectRef idx="3">
            <a:schemeClr val="accent3"/>
          </a:effectRef>
          <a:fontRef idx="minor">
            <a:schemeClr val="lt1"/>
          </a:fontRef>
        </dgm:style>
      </dgm:prSet>
      <dgm:spPr/>
      <dgm:t>
        <a:bodyPr/>
        <a:lstStyle/>
        <a:p>
          <a:pPr algn="ctr"/>
          <a:r>
            <a:rPr lang="es-ES" sz="2000" dirty="0" smtClean="0">
              <a:solidFill>
                <a:schemeClr val="bg1"/>
              </a:solidFill>
              <a:latin typeface="+mn-lt"/>
            </a:rPr>
            <a:t>Realización de horarios para el próximo curso</a:t>
          </a:r>
          <a:endParaRPr lang="es-ES" sz="2000" dirty="0">
            <a:solidFill>
              <a:schemeClr val="bg1"/>
            </a:solidFill>
            <a:latin typeface="+mn-lt"/>
          </a:endParaRPr>
        </a:p>
      </dgm:t>
    </dgm:pt>
    <dgm:pt modelId="{225338C7-C8E4-4265-839A-07287A81B6CD}" type="sibTrans" cxnId="{555B9148-B88F-4D9F-8016-0450CA97742A}">
      <dgm:prSet/>
      <dgm:spPr/>
      <dgm:t>
        <a:bodyPr/>
        <a:lstStyle/>
        <a:p>
          <a:endParaRPr lang="es-ES"/>
        </a:p>
      </dgm:t>
    </dgm:pt>
    <dgm:pt modelId="{C20AC877-3890-42CF-95F6-9B5FE699EE50}" type="parTrans" cxnId="{555B9148-B88F-4D9F-8016-0450CA97742A}">
      <dgm:prSet/>
      <dgm:spPr/>
      <dgm:t>
        <a:bodyPr/>
        <a:lstStyle/>
        <a:p>
          <a:endParaRPr lang="es-ES"/>
        </a:p>
      </dgm:t>
    </dgm:pt>
    <dgm:pt modelId="{03B3FFC6-44A5-4B86-901B-86B64C4A551C}">
      <dgm:prSet custT="1">
        <dgm:style>
          <a:lnRef idx="0">
            <a:schemeClr val="accent3"/>
          </a:lnRef>
          <a:fillRef idx="3">
            <a:schemeClr val="accent3"/>
          </a:fillRef>
          <a:effectRef idx="3">
            <a:schemeClr val="accent3"/>
          </a:effectRef>
          <a:fontRef idx="minor">
            <a:schemeClr val="lt1"/>
          </a:fontRef>
        </dgm:style>
      </dgm:prSet>
      <dgm:spPr/>
      <dgm:t>
        <a:bodyPr/>
        <a:lstStyle/>
        <a:p>
          <a:pPr algn="ctr"/>
          <a:r>
            <a:rPr lang="es-ES" sz="2000" dirty="0" smtClean="0">
              <a:solidFill>
                <a:schemeClr val="bg1"/>
              </a:solidFill>
              <a:latin typeface="+mn-lt"/>
            </a:rPr>
            <a:t>Planificación estratégica</a:t>
          </a:r>
          <a:endParaRPr lang="es-ES" sz="2000" dirty="0">
            <a:solidFill>
              <a:schemeClr val="bg1"/>
            </a:solidFill>
            <a:latin typeface="+mn-lt"/>
          </a:endParaRPr>
        </a:p>
      </dgm:t>
    </dgm:pt>
    <dgm:pt modelId="{12F84041-4507-4A77-A587-4E962B71DE21}" type="parTrans" cxnId="{3267EB04-6A41-4518-9D65-94C0A9BB8B14}">
      <dgm:prSet/>
      <dgm:spPr/>
      <dgm:t>
        <a:bodyPr/>
        <a:lstStyle/>
        <a:p>
          <a:endParaRPr lang="es-ES"/>
        </a:p>
      </dgm:t>
    </dgm:pt>
    <dgm:pt modelId="{F1DA3933-DEB0-4090-8481-2A696CD14678}" type="sibTrans" cxnId="{3267EB04-6A41-4518-9D65-94C0A9BB8B14}">
      <dgm:prSet/>
      <dgm:spPr/>
      <dgm:t>
        <a:bodyPr/>
        <a:lstStyle/>
        <a:p>
          <a:endParaRPr lang="es-ES"/>
        </a:p>
      </dgm:t>
    </dgm:pt>
    <dgm:pt modelId="{EAF0A416-CA84-4DE0-A0C4-BFBC7BC094B7}" type="pres">
      <dgm:prSet presAssocID="{053B226E-A29D-43C2-8D07-2B2204B4357C}" presName="linear" presStyleCnt="0">
        <dgm:presLayoutVars>
          <dgm:dir/>
          <dgm:animLvl val="lvl"/>
          <dgm:resizeHandles val="exact"/>
        </dgm:presLayoutVars>
      </dgm:prSet>
      <dgm:spPr/>
      <dgm:t>
        <a:bodyPr/>
        <a:lstStyle/>
        <a:p>
          <a:endParaRPr lang="es-ES"/>
        </a:p>
      </dgm:t>
    </dgm:pt>
    <dgm:pt modelId="{9D99DF5D-8FD6-4F41-BF33-E8499DA7CF43}" type="pres">
      <dgm:prSet presAssocID="{F0FA8794-A13F-4AF7-8485-4983FC97F48B}" presName="parentLin" presStyleCnt="0"/>
      <dgm:spPr/>
    </dgm:pt>
    <dgm:pt modelId="{9C366942-760E-42AE-A2FE-AAC80BF72D15}" type="pres">
      <dgm:prSet presAssocID="{F0FA8794-A13F-4AF7-8485-4983FC97F48B}" presName="parentLeftMargin" presStyleLbl="node1" presStyleIdx="0" presStyleCnt="3"/>
      <dgm:spPr/>
      <dgm:t>
        <a:bodyPr/>
        <a:lstStyle/>
        <a:p>
          <a:endParaRPr lang="es-ES"/>
        </a:p>
      </dgm:t>
    </dgm:pt>
    <dgm:pt modelId="{18157385-C946-4828-8EEE-155F89417E82}" type="pres">
      <dgm:prSet presAssocID="{F0FA8794-A13F-4AF7-8485-4983FC97F48B}" presName="parentText" presStyleLbl="node1" presStyleIdx="0" presStyleCnt="3" custAng="254552" custScaleX="128335">
        <dgm:presLayoutVars>
          <dgm:chMax val="0"/>
          <dgm:bulletEnabled val="1"/>
        </dgm:presLayoutVars>
      </dgm:prSet>
      <dgm:spPr/>
      <dgm:t>
        <a:bodyPr/>
        <a:lstStyle/>
        <a:p>
          <a:endParaRPr lang="es-ES"/>
        </a:p>
      </dgm:t>
    </dgm:pt>
    <dgm:pt modelId="{A81815CB-D7E5-4947-AA71-E1D7A8E81FD1}" type="pres">
      <dgm:prSet presAssocID="{F0FA8794-A13F-4AF7-8485-4983FC97F48B}" presName="negativeSpace" presStyleCnt="0"/>
      <dgm:spPr/>
    </dgm:pt>
    <dgm:pt modelId="{E918ABA6-3ABC-4805-900E-218B112FE3F1}" type="pres">
      <dgm:prSet presAssocID="{F0FA8794-A13F-4AF7-8485-4983FC97F48B}" presName="childText" presStyleLbl="conFgAcc1" presStyleIdx="0" presStyleCnt="3" custAng="314299">
        <dgm:presLayoutVars>
          <dgm:bulletEnabled val="1"/>
        </dgm:presLayoutVars>
        <dgm:style>
          <a:lnRef idx="2">
            <a:schemeClr val="accent3"/>
          </a:lnRef>
          <a:fillRef idx="1">
            <a:schemeClr val="lt1"/>
          </a:fillRef>
          <a:effectRef idx="0">
            <a:schemeClr val="accent3"/>
          </a:effectRef>
          <a:fontRef idx="minor">
            <a:schemeClr val="dk1"/>
          </a:fontRef>
        </dgm:style>
      </dgm:prSet>
      <dgm:spPr/>
    </dgm:pt>
    <dgm:pt modelId="{4B04E56D-2A21-4FD8-9865-F6A02F6CE2D5}" type="pres">
      <dgm:prSet presAssocID="{A989CE18-08FC-48AF-8640-F092A3852E2B}" presName="spaceBetweenRectangles" presStyleCnt="0"/>
      <dgm:spPr/>
    </dgm:pt>
    <dgm:pt modelId="{72653E6F-A3DB-4334-8D31-8138C54B6535}" type="pres">
      <dgm:prSet presAssocID="{03B3FFC6-44A5-4B86-901B-86B64C4A551C}" presName="parentLin" presStyleCnt="0"/>
      <dgm:spPr/>
    </dgm:pt>
    <dgm:pt modelId="{82776AFF-AB8C-4A62-9C55-4E4A0B2343FF}" type="pres">
      <dgm:prSet presAssocID="{03B3FFC6-44A5-4B86-901B-86B64C4A551C}" presName="parentLeftMargin" presStyleLbl="node1" presStyleIdx="0" presStyleCnt="3"/>
      <dgm:spPr/>
      <dgm:t>
        <a:bodyPr/>
        <a:lstStyle/>
        <a:p>
          <a:endParaRPr lang="es-ES"/>
        </a:p>
      </dgm:t>
    </dgm:pt>
    <dgm:pt modelId="{4A2BC073-9238-4064-99EC-C4F8B3B16594}" type="pres">
      <dgm:prSet presAssocID="{03B3FFC6-44A5-4B86-901B-86B64C4A551C}" presName="parentText" presStyleLbl="node1" presStyleIdx="1" presStyleCnt="3" custAng="20798076" custScaleX="124203">
        <dgm:presLayoutVars>
          <dgm:chMax val="0"/>
          <dgm:bulletEnabled val="1"/>
        </dgm:presLayoutVars>
      </dgm:prSet>
      <dgm:spPr/>
      <dgm:t>
        <a:bodyPr/>
        <a:lstStyle/>
        <a:p>
          <a:endParaRPr lang="es-ES"/>
        </a:p>
      </dgm:t>
    </dgm:pt>
    <dgm:pt modelId="{BE1A8DC5-0E37-4C6F-9BF2-DE97B5EBAAB8}" type="pres">
      <dgm:prSet presAssocID="{03B3FFC6-44A5-4B86-901B-86B64C4A551C}" presName="negativeSpace" presStyleCnt="0"/>
      <dgm:spPr/>
    </dgm:pt>
    <dgm:pt modelId="{7A814523-D561-4F6E-B1B1-08A59F74955B}" type="pres">
      <dgm:prSet presAssocID="{03B3FFC6-44A5-4B86-901B-86B64C4A551C}" presName="childText" presStyleLbl="conFgAcc1" presStyleIdx="1" presStyleCnt="3" custAng="20835142">
        <dgm:presLayoutVars>
          <dgm:bulletEnabled val="1"/>
        </dgm:presLayoutVars>
        <dgm:style>
          <a:lnRef idx="2">
            <a:schemeClr val="accent3"/>
          </a:lnRef>
          <a:fillRef idx="1">
            <a:schemeClr val="lt1"/>
          </a:fillRef>
          <a:effectRef idx="0">
            <a:schemeClr val="accent3"/>
          </a:effectRef>
          <a:fontRef idx="minor">
            <a:schemeClr val="dk1"/>
          </a:fontRef>
        </dgm:style>
      </dgm:prSet>
      <dgm:spPr/>
    </dgm:pt>
    <dgm:pt modelId="{4E52260F-A13B-4F42-B0CA-EBCB92A464A1}" type="pres">
      <dgm:prSet presAssocID="{F1DA3933-DEB0-4090-8481-2A696CD14678}" presName="spaceBetweenRectangles" presStyleCnt="0"/>
      <dgm:spPr/>
    </dgm:pt>
    <dgm:pt modelId="{6BCEF44F-549B-4C30-9746-DC7A5DA79390}" type="pres">
      <dgm:prSet presAssocID="{17029B21-5D45-476D-85B6-592870582FBD}" presName="parentLin" presStyleCnt="0"/>
      <dgm:spPr/>
    </dgm:pt>
    <dgm:pt modelId="{2F2829C8-E1ED-483B-8DF9-C631C51A4B73}" type="pres">
      <dgm:prSet presAssocID="{17029B21-5D45-476D-85B6-592870582FBD}" presName="parentLeftMargin" presStyleLbl="node1" presStyleIdx="1" presStyleCnt="3"/>
      <dgm:spPr/>
      <dgm:t>
        <a:bodyPr/>
        <a:lstStyle/>
        <a:p>
          <a:endParaRPr lang="es-ES"/>
        </a:p>
      </dgm:t>
    </dgm:pt>
    <dgm:pt modelId="{D87C7E53-8DB2-4539-B996-9866AF91431E}" type="pres">
      <dgm:prSet presAssocID="{17029B21-5D45-476D-85B6-592870582FBD}" presName="parentText" presStyleLbl="node1" presStyleIdx="2" presStyleCnt="3" custAng="536701" custScaleX="128051">
        <dgm:presLayoutVars>
          <dgm:chMax val="0"/>
          <dgm:bulletEnabled val="1"/>
        </dgm:presLayoutVars>
      </dgm:prSet>
      <dgm:spPr/>
      <dgm:t>
        <a:bodyPr/>
        <a:lstStyle/>
        <a:p>
          <a:endParaRPr lang="es-ES"/>
        </a:p>
      </dgm:t>
    </dgm:pt>
    <dgm:pt modelId="{7548A25C-8F68-49FD-913E-1C62933CD083}" type="pres">
      <dgm:prSet presAssocID="{17029B21-5D45-476D-85B6-592870582FBD}" presName="negativeSpace" presStyleCnt="0"/>
      <dgm:spPr/>
    </dgm:pt>
    <dgm:pt modelId="{790A1D1C-279A-44B4-A1EA-D5FF503CCBFF}" type="pres">
      <dgm:prSet presAssocID="{17029B21-5D45-476D-85B6-592870582FBD}" presName="childText" presStyleLbl="conFgAcc1" presStyleIdx="2" presStyleCnt="3" custAng="517410">
        <dgm:presLayoutVars>
          <dgm:bulletEnabled val="1"/>
        </dgm:presLayoutVars>
        <dgm:style>
          <a:lnRef idx="2">
            <a:schemeClr val="accent3"/>
          </a:lnRef>
          <a:fillRef idx="1">
            <a:schemeClr val="lt1"/>
          </a:fillRef>
          <a:effectRef idx="0">
            <a:schemeClr val="accent3"/>
          </a:effectRef>
          <a:fontRef idx="minor">
            <a:schemeClr val="dk1"/>
          </a:fontRef>
        </dgm:style>
      </dgm:prSet>
      <dgm:spPr/>
    </dgm:pt>
  </dgm:ptLst>
  <dgm:cxnLst>
    <dgm:cxn modelId="{3267EB04-6A41-4518-9D65-94C0A9BB8B14}" srcId="{053B226E-A29D-43C2-8D07-2B2204B4357C}" destId="{03B3FFC6-44A5-4B86-901B-86B64C4A551C}" srcOrd="1" destOrd="0" parTransId="{12F84041-4507-4A77-A587-4E962B71DE21}" sibTransId="{F1DA3933-DEB0-4090-8481-2A696CD14678}"/>
    <dgm:cxn modelId="{555B9148-B88F-4D9F-8016-0450CA97742A}" srcId="{053B226E-A29D-43C2-8D07-2B2204B4357C}" destId="{17029B21-5D45-476D-85B6-592870582FBD}" srcOrd="2" destOrd="0" parTransId="{C20AC877-3890-42CF-95F6-9B5FE699EE50}" sibTransId="{225338C7-C8E4-4265-839A-07287A81B6CD}"/>
    <dgm:cxn modelId="{209D9590-1E38-4CAD-8BE9-8ADD7C8D8661}" type="presOf" srcId="{03B3FFC6-44A5-4B86-901B-86B64C4A551C}" destId="{4A2BC073-9238-4064-99EC-C4F8B3B16594}" srcOrd="1" destOrd="0" presId="urn:microsoft.com/office/officeart/2005/8/layout/list1"/>
    <dgm:cxn modelId="{40972552-6F4E-483B-9E9D-4033D7219C7F}" type="presOf" srcId="{17029B21-5D45-476D-85B6-592870582FBD}" destId="{2F2829C8-E1ED-483B-8DF9-C631C51A4B73}" srcOrd="0" destOrd="0" presId="urn:microsoft.com/office/officeart/2005/8/layout/list1"/>
    <dgm:cxn modelId="{5BDCA71A-98DA-4902-A5D7-84ED11CA4C14}" type="presOf" srcId="{F0FA8794-A13F-4AF7-8485-4983FC97F48B}" destId="{9C366942-760E-42AE-A2FE-AAC80BF72D15}" srcOrd="0" destOrd="0" presId="urn:microsoft.com/office/officeart/2005/8/layout/list1"/>
    <dgm:cxn modelId="{1C7B7C14-4089-483B-936C-77A5C3140275}" type="presOf" srcId="{17029B21-5D45-476D-85B6-592870582FBD}" destId="{D87C7E53-8DB2-4539-B996-9866AF91431E}" srcOrd="1" destOrd="0" presId="urn:microsoft.com/office/officeart/2005/8/layout/list1"/>
    <dgm:cxn modelId="{E4601D65-2E4B-4400-B641-B3B81096EEC2}" type="presOf" srcId="{03B3FFC6-44A5-4B86-901B-86B64C4A551C}" destId="{82776AFF-AB8C-4A62-9C55-4E4A0B2343FF}" srcOrd="0" destOrd="0" presId="urn:microsoft.com/office/officeart/2005/8/layout/list1"/>
    <dgm:cxn modelId="{9EC92E99-3FA6-4DE7-831F-735F5181584F}" srcId="{053B226E-A29D-43C2-8D07-2B2204B4357C}" destId="{F0FA8794-A13F-4AF7-8485-4983FC97F48B}" srcOrd="0" destOrd="0" parTransId="{2215DB37-B508-47B6-B673-18B4703AD406}" sibTransId="{A989CE18-08FC-48AF-8640-F092A3852E2B}"/>
    <dgm:cxn modelId="{2D13FD5D-036D-4B1B-BCB9-0D4670675F66}" type="presOf" srcId="{053B226E-A29D-43C2-8D07-2B2204B4357C}" destId="{EAF0A416-CA84-4DE0-A0C4-BFBC7BC094B7}" srcOrd="0" destOrd="0" presId="urn:microsoft.com/office/officeart/2005/8/layout/list1"/>
    <dgm:cxn modelId="{0D9190F7-6434-4E8A-B5D2-0D1BED4C24E3}" type="presOf" srcId="{F0FA8794-A13F-4AF7-8485-4983FC97F48B}" destId="{18157385-C946-4828-8EEE-155F89417E82}" srcOrd="1" destOrd="0" presId="urn:microsoft.com/office/officeart/2005/8/layout/list1"/>
    <dgm:cxn modelId="{E07C3F64-F3FA-465E-B6EE-8163CC7E69F1}" type="presParOf" srcId="{EAF0A416-CA84-4DE0-A0C4-BFBC7BC094B7}" destId="{9D99DF5D-8FD6-4F41-BF33-E8499DA7CF43}" srcOrd="0" destOrd="0" presId="urn:microsoft.com/office/officeart/2005/8/layout/list1"/>
    <dgm:cxn modelId="{C83A8190-FC08-4934-92B0-22AC59E483D7}" type="presParOf" srcId="{9D99DF5D-8FD6-4F41-BF33-E8499DA7CF43}" destId="{9C366942-760E-42AE-A2FE-AAC80BF72D15}" srcOrd="0" destOrd="0" presId="urn:microsoft.com/office/officeart/2005/8/layout/list1"/>
    <dgm:cxn modelId="{C0E94F2F-A26F-465F-86EF-8789D806203A}" type="presParOf" srcId="{9D99DF5D-8FD6-4F41-BF33-E8499DA7CF43}" destId="{18157385-C946-4828-8EEE-155F89417E82}" srcOrd="1" destOrd="0" presId="urn:microsoft.com/office/officeart/2005/8/layout/list1"/>
    <dgm:cxn modelId="{A3CFC1D4-7F29-427C-8E28-0564D5EAEBDE}" type="presParOf" srcId="{EAF0A416-CA84-4DE0-A0C4-BFBC7BC094B7}" destId="{A81815CB-D7E5-4947-AA71-E1D7A8E81FD1}" srcOrd="1" destOrd="0" presId="urn:microsoft.com/office/officeart/2005/8/layout/list1"/>
    <dgm:cxn modelId="{A922B853-CCFB-4C20-A075-A24CDE4FBE17}" type="presParOf" srcId="{EAF0A416-CA84-4DE0-A0C4-BFBC7BC094B7}" destId="{E918ABA6-3ABC-4805-900E-218B112FE3F1}" srcOrd="2" destOrd="0" presId="urn:microsoft.com/office/officeart/2005/8/layout/list1"/>
    <dgm:cxn modelId="{A32EB043-3B19-4491-BFB0-9479801BE3EE}" type="presParOf" srcId="{EAF0A416-CA84-4DE0-A0C4-BFBC7BC094B7}" destId="{4B04E56D-2A21-4FD8-9865-F6A02F6CE2D5}" srcOrd="3" destOrd="0" presId="urn:microsoft.com/office/officeart/2005/8/layout/list1"/>
    <dgm:cxn modelId="{2D0FD6EA-DC2A-482A-B94B-E41675355057}" type="presParOf" srcId="{EAF0A416-CA84-4DE0-A0C4-BFBC7BC094B7}" destId="{72653E6F-A3DB-4334-8D31-8138C54B6535}" srcOrd="4" destOrd="0" presId="urn:microsoft.com/office/officeart/2005/8/layout/list1"/>
    <dgm:cxn modelId="{B563ACCC-993A-4CD7-A912-59A1D31F9BC9}" type="presParOf" srcId="{72653E6F-A3DB-4334-8D31-8138C54B6535}" destId="{82776AFF-AB8C-4A62-9C55-4E4A0B2343FF}" srcOrd="0" destOrd="0" presId="urn:microsoft.com/office/officeart/2005/8/layout/list1"/>
    <dgm:cxn modelId="{7EFE3894-F3B5-4A1E-A14C-D3C116C993A6}" type="presParOf" srcId="{72653E6F-A3DB-4334-8D31-8138C54B6535}" destId="{4A2BC073-9238-4064-99EC-C4F8B3B16594}" srcOrd="1" destOrd="0" presId="urn:microsoft.com/office/officeart/2005/8/layout/list1"/>
    <dgm:cxn modelId="{970C378D-9C99-4F80-BD17-41FB36BFDE33}" type="presParOf" srcId="{EAF0A416-CA84-4DE0-A0C4-BFBC7BC094B7}" destId="{BE1A8DC5-0E37-4C6F-9BF2-DE97B5EBAAB8}" srcOrd="5" destOrd="0" presId="urn:microsoft.com/office/officeart/2005/8/layout/list1"/>
    <dgm:cxn modelId="{3B89843E-2701-4716-A0F9-29813AFCE8BF}" type="presParOf" srcId="{EAF0A416-CA84-4DE0-A0C4-BFBC7BC094B7}" destId="{7A814523-D561-4F6E-B1B1-08A59F74955B}" srcOrd="6" destOrd="0" presId="urn:microsoft.com/office/officeart/2005/8/layout/list1"/>
    <dgm:cxn modelId="{9BE77AE2-4AC4-4327-A35F-99821445C998}" type="presParOf" srcId="{EAF0A416-CA84-4DE0-A0C4-BFBC7BC094B7}" destId="{4E52260F-A13B-4F42-B0CA-EBCB92A464A1}" srcOrd="7" destOrd="0" presId="urn:microsoft.com/office/officeart/2005/8/layout/list1"/>
    <dgm:cxn modelId="{AAB618F0-D55A-48CE-99F3-AEE6F0AAB903}" type="presParOf" srcId="{EAF0A416-CA84-4DE0-A0C4-BFBC7BC094B7}" destId="{6BCEF44F-549B-4C30-9746-DC7A5DA79390}" srcOrd="8" destOrd="0" presId="urn:microsoft.com/office/officeart/2005/8/layout/list1"/>
    <dgm:cxn modelId="{97A6775E-F79C-4048-94C2-5BF9F865604A}" type="presParOf" srcId="{6BCEF44F-549B-4C30-9746-DC7A5DA79390}" destId="{2F2829C8-E1ED-483B-8DF9-C631C51A4B73}" srcOrd="0" destOrd="0" presId="urn:microsoft.com/office/officeart/2005/8/layout/list1"/>
    <dgm:cxn modelId="{181A6F5B-B6BF-46CF-A7A6-C85AE8980C36}" type="presParOf" srcId="{6BCEF44F-549B-4C30-9746-DC7A5DA79390}" destId="{D87C7E53-8DB2-4539-B996-9866AF91431E}" srcOrd="1" destOrd="0" presId="urn:microsoft.com/office/officeart/2005/8/layout/list1"/>
    <dgm:cxn modelId="{776374D7-1070-47DB-93CF-76EA2DF3D553}" type="presParOf" srcId="{EAF0A416-CA84-4DE0-A0C4-BFBC7BC094B7}" destId="{7548A25C-8F68-49FD-913E-1C62933CD083}" srcOrd="9" destOrd="0" presId="urn:microsoft.com/office/officeart/2005/8/layout/list1"/>
    <dgm:cxn modelId="{859B2613-12DE-48E5-B911-8335CF2292BE}" type="presParOf" srcId="{EAF0A416-CA84-4DE0-A0C4-BFBC7BC094B7}" destId="{790A1D1C-279A-44B4-A1EA-D5FF503CCBFF}" srcOrd="10" destOrd="0" presId="urn:microsoft.com/office/officeart/2005/8/layout/list1"/>
  </dgm:cxnLst>
  <dgm:bg/>
  <dgm:whole/>
</dgm:dataModel>
</file>

<file path=ppt/diagrams/data11.xml><?xml version="1.0" encoding="utf-8"?>
<dgm:dataModel xmlns:dgm="http://schemas.openxmlformats.org/drawingml/2006/diagram" xmlns:a="http://schemas.openxmlformats.org/drawingml/2006/main">
  <dgm:ptLst>
    <dgm:pt modelId="{A2B7DE68-C0FC-49EA-AC68-77F8EB3E48DF}" type="doc">
      <dgm:prSet loTypeId="urn:microsoft.com/office/officeart/2005/8/layout/hList1" loCatId="list" qsTypeId="urn:microsoft.com/office/officeart/2005/8/quickstyle/simple1#5" qsCatId="simple" csTypeId="urn:microsoft.com/office/officeart/2005/8/colors/accent1_2#6" csCatId="accent1" phldr="1"/>
      <dgm:spPr/>
      <dgm:t>
        <a:bodyPr/>
        <a:lstStyle/>
        <a:p>
          <a:endParaRPr lang="es-ES"/>
        </a:p>
      </dgm:t>
    </dgm:pt>
    <dgm:pt modelId="{BC5CA968-0E87-445F-9669-278E8F44801F}">
      <dgm:prSet phldrT="[Texto]" custT="1">
        <dgm:style>
          <a:lnRef idx="0">
            <a:schemeClr val="accent3"/>
          </a:lnRef>
          <a:fillRef idx="3">
            <a:schemeClr val="accent3"/>
          </a:fillRef>
          <a:effectRef idx="3">
            <a:schemeClr val="accent3"/>
          </a:effectRef>
          <a:fontRef idx="minor">
            <a:schemeClr val="lt1"/>
          </a:fontRef>
        </dgm:style>
      </dgm:prSet>
      <dgm:spPr/>
      <dgm:t>
        <a:bodyPr/>
        <a:lstStyle/>
        <a:p>
          <a:r>
            <a:rPr lang="es-ES" sz="3200" b="1" dirty="0" smtClean="0">
              <a:solidFill>
                <a:schemeClr val="bg1"/>
              </a:solidFill>
            </a:rPr>
            <a:t>RUTINARIAS</a:t>
          </a:r>
          <a:endParaRPr lang="es-ES" sz="3200" dirty="0">
            <a:solidFill>
              <a:schemeClr val="bg1"/>
            </a:solidFill>
          </a:endParaRPr>
        </a:p>
      </dgm:t>
    </dgm:pt>
    <dgm:pt modelId="{D44FDF51-425F-4636-BD30-7C3C5A8D8E73}" type="parTrans" cxnId="{01F4FAE6-F6AE-492B-A339-A1310C8E86FF}">
      <dgm:prSet/>
      <dgm:spPr/>
      <dgm:t>
        <a:bodyPr/>
        <a:lstStyle/>
        <a:p>
          <a:endParaRPr lang="es-ES"/>
        </a:p>
      </dgm:t>
    </dgm:pt>
    <dgm:pt modelId="{70134233-1663-4EF8-808E-76B0A647D078}" type="sibTrans" cxnId="{01F4FAE6-F6AE-492B-A339-A1310C8E86FF}">
      <dgm:prSet/>
      <dgm:spPr/>
      <dgm:t>
        <a:bodyPr/>
        <a:lstStyle/>
        <a:p>
          <a:endParaRPr lang="es-ES"/>
        </a:p>
      </dgm:t>
    </dgm:pt>
    <dgm:pt modelId="{897F827D-D43C-4BA6-A279-FA465D80D323}">
      <dgm:prSet phldrT="[Texto]" custT="1">
        <dgm:style>
          <a:lnRef idx="2">
            <a:schemeClr val="accent3"/>
          </a:lnRef>
          <a:fillRef idx="1">
            <a:schemeClr val="lt1"/>
          </a:fillRef>
          <a:effectRef idx="0">
            <a:schemeClr val="accent3"/>
          </a:effectRef>
          <a:fontRef idx="minor">
            <a:schemeClr val="dk1"/>
          </a:fontRef>
        </dgm:style>
      </dgm:prSet>
      <dgm:spPr/>
      <dgm:t>
        <a:bodyPr/>
        <a:lstStyle/>
        <a:p>
          <a:r>
            <a:rPr lang="es-ES" sz="2000" b="0" dirty="0" smtClean="0">
              <a:solidFill>
                <a:schemeClr val="tx1"/>
              </a:solidFill>
            </a:rPr>
            <a:t>Dar una clase de apoyo a un alumno con dificultades</a:t>
          </a:r>
          <a:endParaRPr lang="es-ES" sz="2000" b="0" dirty="0">
            <a:solidFill>
              <a:schemeClr val="tx1"/>
            </a:solidFill>
          </a:endParaRPr>
        </a:p>
      </dgm:t>
    </dgm:pt>
    <dgm:pt modelId="{F34194A4-4EBA-4B3E-A866-0C7B7765F479}" type="parTrans" cxnId="{85DD5C70-6A59-4D46-9EE7-CA313CB044E6}">
      <dgm:prSet/>
      <dgm:spPr/>
      <dgm:t>
        <a:bodyPr/>
        <a:lstStyle/>
        <a:p>
          <a:endParaRPr lang="es-ES"/>
        </a:p>
      </dgm:t>
    </dgm:pt>
    <dgm:pt modelId="{3AB98163-3CD2-4E24-B6BA-58A98FF58791}" type="sibTrans" cxnId="{85DD5C70-6A59-4D46-9EE7-CA313CB044E6}">
      <dgm:prSet/>
      <dgm:spPr/>
      <dgm:t>
        <a:bodyPr/>
        <a:lstStyle/>
        <a:p>
          <a:endParaRPr lang="es-ES"/>
        </a:p>
      </dgm:t>
    </dgm:pt>
    <dgm:pt modelId="{7E33750F-CCA2-41F2-BBD8-8F227B5B545B}">
      <dgm:prSet phldrT="[Texto]" custT="1">
        <dgm:style>
          <a:lnRef idx="0">
            <a:schemeClr val="accent3"/>
          </a:lnRef>
          <a:fillRef idx="3">
            <a:schemeClr val="accent3"/>
          </a:fillRef>
          <a:effectRef idx="3">
            <a:schemeClr val="accent3"/>
          </a:effectRef>
          <a:fontRef idx="minor">
            <a:schemeClr val="lt1"/>
          </a:fontRef>
        </dgm:style>
      </dgm:prSet>
      <dgm:spPr/>
      <dgm:t>
        <a:bodyPr/>
        <a:lstStyle/>
        <a:p>
          <a:r>
            <a:rPr lang="es-ES" sz="3200" b="1" dirty="0" smtClean="0">
              <a:solidFill>
                <a:schemeClr val="bg1"/>
              </a:solidFill>
            </a:rPr>
            <a:t>AD-HOC O EXCEPCIONALES</a:t>
          </a:r>
          <a:endParaRPr lang="es-ES" sz="3200" dirty="0">
            <a:solidFill>
              <a:schemeClr val="bg1"/>
            </a:solidFill>
          </a:endParaRPr>
        </a:p>
      </dgm:t>
    </dgm:pt>
    <dgm:pt modelId="{4972C18A-50E4-44AF-91F4-A83296C5A041}" type="parTrans" cxnId="{B061AC4C-BE79-4A28-B8CA-694A1381868C}">
      <dgm:prSet/>
      <dgm:spPr/>
      <dgm:t>
        <a:bodyPr/>
        <a:lstStyle/>
        <a:p>
          <a:endParaRPr lang="es-ES"/>
        </a:p>
      </dgm:t>
    </dgm:pt>
    <dgm:pt modelId="{20978198-91C6-456C-BD60-1AEF0C35D8F4}" type="sibTrans" cxnId="{B061AC4C-BE79-4A28-B8CA-694A1381868C}">
      <dgm:prSet/>
      <dgm:spPr/>
      <dgm:t>
        <a:bodyPr/>
        <a:lstStyle/>
        <a:p>
          <a:endParaRPr lang="es-ES"/>
        </a:p>
      </dgm:t>
    </dgm:pt>
    <dgm:pt modelId="{A306090D-5A0A-4384-9FAA-1F430ED1E9BA}">
      <dgm:prSet phldrT="[Texto]" custT="1">
        <dgm:style>
          <a:lnRef idx="2">
            <a:schemeClr val="accent3"/>
          </a:lnRef>
          <a:fillRef idx="1">
            <a:schemeClr val="lt1"/>
          </a:fillRef>
          <a:effectRef idx="0">
            <a:schemeClr val="accent3"/>
          </a:effectRef>
          <a:fontRef idx="minor">
            <a:schemeClr val="dk1"/>
          </a:fontRef>
        </dgm:style>
      </dgm:prSet>
      <dgm:spPr/>
      <dgm:t>
        <a:bodyPr/>
        <a:lstStyle/>
        <a:p>
          <a:r>
            <a:rPr lang="es-ES" sz="2000" b="0" dirty="0" smtClean="0">
              <a:solidFill>
                <a:schemeClr val="tx1"/>
              </a:solidFill>
            </a:rPr>
            <a:t>Ubicación de los alumnos en la hora del recreo un día de lluvia.</a:t>
          </a:r>
          <a:endParaRPr lang="es-ES" sz="2000" b="0" dirty="0">
            <a:solidFill>
              <a:schemeClr val="tx1"/>
            </a:solidFill>
          </a:endParaRPr>
        </a:p>
      </dgm:t>
    </dgm:pt>
    <dgm:pt modelId="{682EE3F8-D254-413E-8BE0-44CB4E6E3C21}" type="parTrans" cxnId="{87B6C6CC-53C8-4A9A-A832-06075B852F01}">
      <dgm:prSet/>
      <dgm:spPr/>
      <dgm:t>
        <a:bodyPr/>
        <a:lstStyle/>
        <a:p>
          <a:endParaRPr lang="es-ES"/>
        </a:p>
      </dgm:t>
    </dgm:pt>
    <dgm:pt modelId="{AEF2E451-2C7C-4B0B-9157-F5C0198CAEC4}" type="sibTrans" cxnId="{87B6C6CC-53C8-4A9A-A832-06075B852F01}">
      <dgm:prSet/>
      <dgm:spPr/>
      <dgm:t>
        <a:bodyPr/>
        <a:lstStyle/>
        <a:p>
          <a:endParaRPr lang="es-ES"/>
        </a:p>
      </dgm:t>
    </dgm:pt>
    <dgm:pt modelId="{EC30EEB1-D4AB-4CBC-9528-FBED0C02E940}">
      <dgm:prSet custT="1">
        <dgm:style>
          <a:lnRef idx="2">
            <a:schemeClr val="accent3"/>
          </a:lnRef>
          <a:fillRef idx="1">
            <a:schemeClr val="lt1"/>
          </a:fillRef>
          <a:effectRef idx="0">
            <a:schemeClr val="accent3"/>
          </a:effectRef>
          <a:fontRef idx="minor">
            <a:schemeClr val="dk1"/>
          </a:fontRef>
        </dgm:style>
      </dgm:prSet>
      <dgm:spPr/>
      <dgm:t>
        <a:bodyPr/>
        <a:lstStyle/>
        <a:p>
          <a:r>
            <a:rPr lang="es-ES" sz="2000" b="0" dirty="0" smtClean="0">
              <a:solidFill>
                <a:schemeClr val="tx1"/>
              </a:solidFill>
            </a:rPr>
            <a:t>Qué hacer si el autocar se rompe haciendo la ruta</a:t>
          </a:r>
          <a:endParaRPr lang="es-ES" sz="2000" b="0" dirty="0">
            <a:solidFill>
              <a:schemeClr val="tx1"/>
            </a:solidFill>
          </a:endParaRPr>
        </a:p>
      </dgm:t>
    </dgm:pt>
    <dgm:pt modelId="{0B394842-9011-44E0-BDDE-0D9694AA635D}" type="parTrans" cxnId="{CB39F957-F042-4EAF-9768-EB79F7F299B1}">
      <dgm:prSet/>
      <dgm:spPr/>
      <dgm:t>
        <a:bodyPr/>
        <a:lstStyle/>
        <a:p>
          <a:endParaRPr lang="es-ES"/>
        </a:p>
      </dgm:t>
    </dgm:pt>
    <dgm:pt modelId="{4E28D1AD-F4B3-4E81-B97C-E98E46B7097C}" type="sibTrans" cxnId="{CB39F957-F042-4EAF-9768-EB79F7F299B1}">
      <dgm:prSet/>
      <dgm:spPr/>
      <dgm:t>
        <a:bodyPr/>
        <a:lstStyle/>
        <a:p>
          <a:endParaRPr lang="es-ES"/>
        </a:p>
      </dgm:t>
    </dgm:pt>
    <dgm:pt modelId="{6F475EAB-B616-40D9-8D4A-AE3B84C2C777}">
      <dgm:prSet custT="1">
        <dgm:style>
          <a:lnRef idx="2">
            <a:schemeClr val="accent3"/>
          </a:lnRef>
          <a:fillRef idx="1">
            <a:schemeClr val="lt1"/>
          </a:fillRef>
          <a:effectRef idx="0">
            <a:schemeClr val="accent3"/>
          </a:effectRef>
          <a:fontRef idx="minor">
            <a:schemeClr val="dk1"/>
          </a:fontRef>
        </dgm:style>
      </dgm:prSet>
      <dgm:spPr/>
      <dgm:t>
        <a:bodyPr/>
        <a:lstStyle/>
        <a:p>
          <a:r>
            <a:rPr lang="es-ES" sz="2000" b="0" dirty="0" smtClean="0">
              <a:solidFill>
                <a:schemeClr val="tx1"/>
              </a:solidFill>
            </a:rPr>
            <a:t>Qué hacer frente al accidente de un alumno.</a:t>
          </a:r>
          <a:endParaRPr lang="es-ES" sz="2000" b="0" dirty="0">
            <a:solidFill>
              <a:schemeClr val="tx1"/>
            </a:solidFill>
          </a:endParaRPr>
        </a:p>
      </dgm:t>
    </dgm:pt>
    <dgm:pt modelId="{0C7FA80D-96FF-49A0-AC0E-BA0EF5531057}" type="parTrans" cxnId="{B2016A2A-7CB0-4C4A-A280-BED3743C238E}">
      <dgm:prSet/>
      <dgm:spPr/>
      <dgm:t>
        <a:bodyPr/>
        <a:lstStyle/>
        <a:p>
          <a:endParaRPr lang="es-ES"/>
        </a:p>
      </dgm:t>
    </dgm:pt>
    <dgm:pt modelId="{14681415-A8E9-407A-820E-2FD2380BBA26}" type="sibTrans" cxnId="{B2016A2A-7CB0-4C4A-A280-BED3743C238E}">
      <dgm:prSet/>
      <dgm:spPr/>
      <dgm:t>
        <a:bodyPr/>
        <a:lstStyle/>
        <a:p>
          <a:endParaRPr lang="es-ES"/>
        </a:p>
      </dgm:t>
    </dgm:pt>
    <dgm:pt modelId="{0BBEDD63-B5D7-48FE-B61A-BE86B9318BC5}" type="pres">
      <dgm:prSet presAssocID="{A2B7DE68-C0FC-49EA-AC68-77F8EB3E48DF}" presName="Name0" presStyleCnt="0">
        <dgm:presLayoutVars>
          <dgm:dir/>
          <dgm:animLvl val="lvl"/>
          <dgm:resizeHandles val="exact"/>
        </dgm:presLayoutVars>
      </dgm:prSet>
      <dgm:spPr/>
      <dgm:t>
        <a:bodyPr/>
        <a:lstStyle/>
        <a:p>
          <a:endParaRPr lang="es-ES"/>
        </a:p>
      </dgm:t>
    </dgm:pt>
    <dgm:pt modelId="{89C4AAD2-CA88-40AE-9539-29C132E22C4B}" type="pres">
      <dgm:prSet presAssocID="{BC5CA968-0E87-445F-9669-278E8F44801F}" presName="composite" presStyleCnt="0"/>
      <dgm:spPr/>
    </dgm:pt>
    <dgm:pt modelId="{50168536-0433-4191-8CB5-8786DBEC6936}" type="pres">
      <dgm:prSet presAssocID="{BC5CA968-0E87-445F-9669-278E8F44801F}" presName="parTx" presStyleLbl="alignNode1" presStyleIdx="0" presStyleCnt="2" custScaleX="88169" custScaleY="45522" custLinFactNeighborX="96226" custLinFactNeighborY="-15520">
        <dgm:presLayoutVars>
          <dgm:chMax val="0"/>
          <dgm:chPref val="0"/>
          <dgm:bulletEnabled val="1"/>
        </dgm:presLayoutVars>
      </dgm:prSet>
      <dgm:spPr/>
      <dgm:t>
        <a:bodyPr/>
        <a:lstStyle/>
        <a:p>
          <a:endParaRPr lang="es-ES"/>
        </a:p>
      </dgm:t>
    </dgm:pt>
    <dgm:pt modelId="{A94B19EB-DD5D-4F11-B0AA-FDCC4A53A0D5}" type="pres">
      <dgm:prSet presAssocID="{BC5CA968-0E87-445F-9669-278E8F44801F}" presName="desTx" presStyleLbl="alignAccFollowNode1" presStyleIdx="0" presStyleCnt="2" custScaleX="88323" custScaleY="72821" custLinFactNeighborX="96303" custLinFactNeighborY="-7991">
        <dgm:presLayoutVars>
          <dgm:bulletEnabled val="1"/>
        </dgm:presLayoutVars>
      </dgm:prSet>
      <dgm:spPr/>
      <dgm:t>
        <a:bodyPr/>
        <a:lstStyle/>
        <a:p>
          <a:endParaRPr lang="es-ES"/>
        </a:p>
      </dgm:t>
    </dgm:pt>
    <dgm:pt modelId="{A47D835A-F14C-49CA-B1E1-57B5E44269F3}" type="pres">
      <dgm:prSet presAssocID="{70134233-1663-4EF8-808E-76B0A647D078}" presName="space" presStyleCnt="0"/>
      <dgm:spPr/>
    </dgm:pt>
    <dgm:pt modelId="{81C984A9-3686-4CE4-9CF3-2A2403A4E029}" type="pres">
      <dgm:prSet presAssocID="{7E33750F-CCA2-41F2-BBD8-8F227B5B545B}" presName="composite" presStyleCnt="0"/>
      <dgm:spPr/>
    </dgm:pt>
    <dgm:pt modelId="{E313EC40-6E62-4766-9FC6-CDD9F1748099}" type="pres">
      <dgm:prSet presAssocID="{7E33750F-CCA2-41F2-BBD8-8F227B5B545B}" presName="parTx" presStyleLbl="alignNode1" presStyleIdx="1" presStyleCnt="2" custScaleX="91837" custScaleY="82538" custLinFactX="-842" custLinFactNeighborX="-100000" custLinFactNeighborY="15765">
        <dgm:presLayoutVars>
          <dgm:chMax val="0"/>
          <dgm:chPref val="0"/>
          <dgm:bulletEnabled val="1"/>
        </dgm:presLayoutVars>
      </dgm:prSet>
      <dgm:spPr/>
      <dgm:t>
        <a:bodyPr/>
        <a:lstStyle/>
        <a:p>
          <a:endParaRPr lang="es-ES"/>
        </a:p>
      </dgm:t>
    </dgm:pt>
    <dgm:pt modelId="{3D3394F1-AF6C-46AD-98F9-89079CE179FB}" type="pres">
      <dgm:prSet presAssocID="{7E33750F-CCA2-41F2-BBD8-8F227B5B545B}" presName="desTx" presStyleLbl="alignAccFollowNode1" presStyleIdx="1" presStyleCnt="2" custScaleX="91733" custScaleY="77904" custLinFactX="-894" custLinFactNeighborX="-100000" custLinFactNeighborY="-1485">
        <dgm:presLayoutVars>
          <dgm:bulletEnabled val="1"/>
        </dgm:presLayoutVars>
      </dgm:prSet>
      <dgm:spPr/>
      <dgm:t>
        <a:bodyPr/>
        <a:lstStyle/>
        <a:p>
          <a:endParaRPr lang="es-ES"/>
        </a:p>
      </dgm:t>
    </dgm:pt>
  </dgm:ptLst>
  <dgm:cxnLst>
    <dgm:cxn modelId="{B2016A2A-7CB0-4C4A-A280-BED3743C238E}" srcId="{7E33750F-CCA2-41F2-BBD8-8F227B5B545B}" destId="{6F475EAB-B616-40D9-8D4A-AE3B84C2C777}" srcOrd="2" destOrd="0" parTransId="{0C7FA80D-96FF-49A0-AC0E-BA0EF5531057}" sibTransId="{14681415-A8E9-407A-820E-2FD2380BBA26}"/>
    <dgm:cxn modelId="{C748973A-2F4A-47BE-AB2D-96C700B178DC}" type="presOf" srcId="{A306090D-5A0A-4384-9FAA-1F430ED1E9BA}" destId="{3D3394F1-AF6C-46AD-98F9-89079CE179FB}" srcOrd="0" destOrd="0" presId="urn:microsoft.com/office/officeart/2005/8/layout/hList1"/>
    <dgm:cxn modelId="{DAC7FA13-573C-401E-8460-4DB7D4C9F07E}" type="presOf" srcId="{897F827D-D43C-4BA6-A279-FA465D80D323}" destId="{A94B19EB-DD5D-4F11-B0AA-FDCC4A53A0D5}" srcOrd="0" destOrd="0" presId="urn:microsoft.com/office/officeart/2005/8/layout/hList1"/>
    <dgm:cxn modelId="{4120F847-BE52-47FD-86EF-5B04E57A3A90}" type="presOf" srcId="{6F475EAB-B616-40D9-8D4A-AE3B84C2C777}" destId="{3D3394F1-AF6C-46AD-98F9-89079CE179FB}" srcOrd="0" destOrd="2" presId="urn:microsoft.com/office/officeart/2005/8/layout/hList1"/>
    <dgm:cxn modelId="{01F4FAE6-F6AE-492B-A339-A1310C8E86FF}" srcId="{A2B7DE68-C0FC-49EA-AC68-77F8EB3E48DF}" destId="{BC5CA968-0E87-445F-9669-278E8F44801F}" srcOrd="0" destOrd="0" parTransId="{D44FDF51-425F-4636-BD30-7C3C5A8D8E73}" sibTransId="{70134233-1663-4EF8-808E-76B0A647D078}"/>
    <dgm:cxn modelId="{B061AC4C-BE79-4A28-B8CA-694A1381868C}" srcId="{A2B7DE68-C0FC-49EA-AC68-77F8EB3E48DF}" destId="{7E33750F-CCA2-41F2-BBD8-8F227B5B545B}" srcOrd="1" destOrd="0" parTransId="{4972C18A-50E4-44AF-91F4-A83296C5A041}" sibTransId="{20978198-91C6-456C-BD60-1AEF0C35D8F4}"/>
    <dgm:cxn modelId="{87B6C6CC-53C8-4A9A-A832-06075B852F01}" srcId="{7E33750F-CCA2-41F2-BBD8-8F227B5B545B}" destId="{A306090D-5A0A-4384-9FAA-1F430ED1E9BA}" srcOrd="0" destOrd="0" parTransId="{682EE3F8-D254-413E-8BE0-44CB4E6E3C21}" sibTransId="{AEF2E451-2C7C-4B0B-9157-F5C0198CAEC4}"/>
    <dgm:cxn modelId="{85DD5C70-6A59-4D46-9EE7-CA313CB044E6}" srcId="{BC5CA968-0E87-445F-9669-278E8F44801F}" destId="{897F827D-D43C-4BA6-A279-FA465D80D323}" srcOrd="0" destOrd="0" parTransId="{F34194A4-4EBA-4B3E-A866-0C7B7765F479}" sibTransId="{3AB98163-3CD2-4E24-B6BA-58A98FF58791}"/>
    <dgm:cxn modelId="{0AB488B0-9D1C-4794-8896-2A8F1274E89B}" type="presOf" srcId="{A2B7DE68-C0FC-49EA-AC68-77F8EB3E48DF}" destId="{0BBEDD63-B5D7-48FE-B61A-BE86B9318BC5}" srcOrd="0" destOrd="0" presId="urn:microsoft.com/office/officeart/2005/8/layout/hList1"/>
    <dgm:cxn modelId="{B4C638C3-3E69-4886-A103-AA5933BD3097}" type="presOf" srcId="{BC5CA968-0E87-445F-9669-278E8F44801F}" destId="{50168536-0433-4191-8CB5-8786DBEC6936}" srcOrd="0" destOrd="0" presId="urn:microsoft.com/office/officeart/2005/8/layout/hList1"/>
    <dgm:cxn modelId="{3140B3C9-9F55-4EDB-813D-E5F0270CA4FA}" type="presOf" srcId="{EC30EEB1-D4AB-4CBC-9528-FBED0C02E940}" destId="{3D3394F1-AF6C-46AD-98F9-89079CE179FB}" srcOrd="0" destOrd="1" presId="urn:microsoft.com/office/officeart/2005/8/layout/hList1"/>
    <dgm:cxn modelId="{0AF51FCF-63FA-44BB-8DC7-22AD68EF3F39}" type="presOf" srcId="{7E33750F-CCA2-41F2-BBD8-8F227B5B545B}" destId="{E313EC40-6E62-4766-9FC6-CDD9F1748099}" srcOrd="0" destOrd="0" presId="urn:microsoft.com/office/officeart/2005/8/layout/hList1"/>
    <dgm:cxn modelId="{CB39F957-F042-4EAF-9768-EB79F7F299B1}" srcId="{7E33750F-CCA2-41F2-BBD8-8F227B5B545B}" destId="{EC30EEB1-D4AB-4CBC-9528-FBED0C02E940}" srcOrd="1" destOrd="0" parTransId="{0B394842-9011-44E0-BDDE-0D9694AA635D}" sibTransId="{4E28D1AD-F4B3-4E81-B97C-E98E46B7097C}"/>
    <dgm:cxn modelId="{B68F7BDD-6A57-4F5E-8551-AC42FC287190}" type="presParOf" srcId="{0BBEDD63-B5D7-48FE-B61A-BE86B9318BC5}" destId="{89C4AAD2-CA88-40AE-9539-29C132E22C4B}" srcOrd="0" destOrd="0" presId="urn:microsoft.com/office/officeart/2005/8/layout/hList1"/>
    <dgm:cxn modelId="{220718C8-37BE-498E-B618-D76F4B952856}" type="presParOf" srcId="{89C4AAD2-CA88-40AE-9539-29C132E22C4B}" destId="{50168536-0433-4191-8CB5-8786DBEC6936}" srcOrd="0" destOrd="0" presId="urn:microsoft.com/office/officeart/2005/8/layout/hList1"/>
    <dgm:cxn modelId="{33981BED-2000-401B-910C-13BCCBF99EAF}" type="presParOf" srcId="{89C4AAD2-CA88-40AE-9539-29C132E22C4B}" destId="{A94B19EB-DD5D-4F11-B0AA-FDCC4A53A0D5}" srcOrd="1" destOrd="0" presId="urn:microsoft.com/office/officeart/2005/8/layout/hList1"/>
    <dgm:cxn modelId="{3603D5FC-C48B-494C-ABE7-E590D20A9488}" type="presParOf" srcId="{0BBEDD63-B5D7-48FE-B61A-BE86B9318BC5}" destId="{A47D835A-F14C-49CA-B1E1-57B5E44269F3}" srcOrd="1" destOrd="0" presId="urn:microsoft.com/office/officeart/2005/8/layout/hList1"/>
    <dgm:cxn modelId="{DEF7EDC4-3323-4F9D-AC47-399CF3B32FB9}" type="presParOf" srcId="{0BBEDD63-B5D7-48FE-B61A-BE86B9318BC5}" destId="{81C984A9-3686-4CE4-9CF3-2A2403A4E029}" srcOrd="2" destOrd="0" presId="urn:microsoft.com/office/officeart/2005/8/layout/hList1"/>
    <dgm:cxn modelId="{11AE2343-87C1-48BA-98C2-6E8760A21F6E}" type="presParOf" srcId="{81C984A9-3686-4CE4-9CF3-2A2403A4E029}" destId="{E313EC40-6E62-4766-9FC6-CDD9F1748099}" srcOrd="0" destOrd="0" presId="urn:microsoft.com/office/officeart/2005/8/layout/hList1"/>
    <dgm:cxn modelId="{56A8013C-E4DF-43FA-87D2-F93526E3AFDA}" type="presParOf" srcId="{81C984A9-3686-4CE4-9CF3-2A2403A4E029}" destId="{3D3394F1-AF6C-46AD-98F9-89079CE179FB}" srcOrd="1" destOrd="0" presId="urn:microsoft.com/office/officeart/2005/8/layout/hList1"/>
  </dgm:cxnLst>
  <dgm:bg/>
  <dgm:whole/>
</dgm:dataModel>
</file>

<file path=ppt/diagrams/data12.xml><?xml version="1.0" encoding="utf-8"?>
<dgm:dataModel xmlns:dgm="http://schemas.openxmlformats.org/drawingml/2006/diagram" xmlns:a="http://schemas.openxmlformats.org/drawingml/2006/main">
  <dgm:ptLst>
    <dgm:pt modelId="{0E6ACCA8-C1BC-40F6-835E-B5F16FBE1094}" type="doc">
      <dgm:prSet loTypeId="urn:microsoft.com/office/officeart/2005/8/layout/vList5" loCatId="list" qsTypeId="urn:microsoft.com/office/officeart/2005/8/quickstyle/simple1#6" qsCatId="simple" csTypeId="urn:microsoft.com/office/officeart/2005/8/colors/accent1_2#7" csCatId="accent1" phldr="1"/>
      <dgm:spPr/>
      <dgm:t>
        <a:bodyPr/>
        <a:lstStyle/>
        <a:p>
          <a:endParaRPr lang="es-ES"/>
        </a:p>
      </dgm:t>
    </dgm:pt>
    <dgm:pt modelId="{AC0E6FF6-F9A4-4900-9AC9-2F2A6B21858C}">
      <dgm:prSet phldrT="[Texto]" custT="1">
        <dgm:style>
          <a:lnRef idx="0">
            <a:schemeClr val="accent3"/>
          </a:lnRef>
          <a:fillRef idx="3">
            <a:schemeClr val="accent3"/>
          </a:fillRef>
          <a:effectRef idx="3">
            <a:schemeClr val="accent3"/>
          </a:effectRef>
          <a:fontRef idx="minor">
            <a:schemeClr val="lt1"/>
          </a:fontRef>
        </dgm:style>
      </dgm:prSet>
      <dgm:spPr/>
      <dgm:t>
        <a:bodyPr/>
        <a:lstStyle/>
        <a:p>
          <a:r>
            <a:rPr lang="es-ES" sz="3200" dirty="0" smtClean="0"/>
            <a:t>Director</a:t>
          </a:r>
          <a:endParaRPr lang="es-ES" sz="3200" dirty="0"/>
        </a:p>
      </dgm:t>
    </dgm:pt>
    <dgm:pt modelId="{8DF4F814-138F-4CA3-BCB6-9ECE24769065}" type="parTrans" cxnId="{36A5C061-B5F4-4743-A78B-5AA478246CA4}">
      <dgm:prSet/>
      <dgm:spPr/>
      <dgm:t>
        <a:bodyPr/>
        <a:lstStyle/>
        <a:p>
          <a:endParaRPr lang="es-ES"/>
        </a:p>
      </dgm:t>
    </dgm:pt>
    <dgm:pt modelId="{3529CDBC-16E5-43B3-B87E-4DC1305D5C8C}" type="sibTrans" cxnId="{36A5C061-B5F4-4743-A78B-5AA478246CA4}">
      <dgm:prSet/>
      <dgm:spPr/>
      <dgm:t>
        <a:bodyPr/>
        <a:lstStyle/>
        <a:p>
          <a:endParaRPr lang="es-ES"/>
        </a:p>
      </dgm:t>
    </dgm:pt>
    <dgm:pt modelId="{A9764355-9007-4E4D-BDC3-39C1A0DE93A5}">
      <dgm:prSet phldrT="[Texto]" custT="1">
        <dgm:style>
          <a:lnRef idx="2">
            <a:schemeClr val="accent3"/>
          </a:lnRef>
          <a:fillRef idx="1">
            <a:schemeClr val="lt1"/>
          </a:fillRef>
          <a:effectRef idx="0">
            <a:schemeClr val="accent3"/>
          </a:effectRef>
          <a:fontRef idx="minor">
            <a:schemeClr val="dk1"/>
          </a:fontRef>
        </dgm:style>
      </dgm:prSet>
      <dgm:spPr/>
      <dgm:t>
        <a:bodyPr/>
        <a:lstStyle/>
        <a:p>
          <a:r>
            <a:rPr lang="es-ES" sz="2000" dirty="0" smtClean="0"/>
            <a:t>Función general: </a:t>
          </a:r>
          <a:r>
            <a:rPr lang="es-ES" sz="2000" b="0" dirty="0" smtClean="0"/>
            <a:t>dinamizar, dirigir y coordinar la actividad docente del Centro Escolar, y representar oficialmente al mismo.</a:t>
          </a:r>
          <a:endParaRPr lang="es-ES" sz="2000" b="0" dirty="0"/>
        </a:p>
      </dgm:t>
    </dgm:pt>
    <dgm:pt modelId="{A6769FB2-B1FE-47DE-8A59-161ED7C618DF}" type="parTrans" cxnId="{2972A993-7593-4193-A1BE-7F25825BE176}">
      <dgm:prSet/>
      <dgm:spPr/>
      <dgm:t>
        <a:bodyPr/>
        <a:lstStyle/>
        <a:p>
          <a:endParaRPr lang="es-ES"/>
        </a:p>
      </dgm:t>
    </dgm:pt>
    <dgm:pt modelId="{B72CF146-78CE-4BF3-B6B0-E9298ECF71A4}" type="sibTrans" cxnId="{2972A993-7593-4193-A1BE-7F25825BE176}">
      <dgm:prSet/>
      <dgm:spPr/>
      <dgm:t>
        <a:bodyPr/>
        <a:lstStyle/>
        <a:p>
          <a:endParaRPr lang="es-ES"/>
        </a:p>
      </dgm:t>
    </dgm:pt>
    <dgm:pt modelId="{F1F78972-CC59-4267-A491-11C20C1D315D}">
      <dgm:prSet phldrT="[Texto]" custT="1">
        <dgm:style>
          <a:lnRef idx="0">
            <a:schemeClr val="accent3"/>
          </a:lnRef>
          <a:fillRef idx="3">
            <a:schemeClr val="accent3"/>
          </a:fillRef>
          <a:effectRef idx="3">
            <a:schemeClr val="accent3"/>
          </a:effectRef>
          <a:fontRef idx="minor">
            <a:schemeClr val="lt1"/>
          </a:fontRef>
        </dgm:style>
      </dgm:prSet>
      <dgm:spPr/>
      <dgm:t>
        <a:bodyPr/>
        <a:lstStyle/>
        <a:p>
          <a:r>
            <a:rPr lang="es-ES" sz="3200" dirty="0" smtClean="0"/>
            <a:t>Coordinador de Ciclo</a:t>
          </a:r>
          <a:endParaRPr lang="es-ES" sz="3200" dirty="0"/>
        </a:p>
      </dgm:t>
    </dgm:pt>
    <dgm:pt modelId="{435BC8C2-C737-4995-B019-1DD61D3D68BA}" type="parTrans" cxnId="{82E8D62A-4808-4269-9EF4-522A742946D5}">
      <dgm:prSet/>
      <dgm:spPr/>
      <dgm:t>
        <a:bodyPr/>
        <a:lstStyle/>
        <a:p>
          <a:endParaRPr lang="es-ES"/>
        </a:p>
      </dgm:t>
    </dgm:pt>
    <dgm:pt modelId="{C11EE28B-13FC-41C2-ACBF-F9C95AA0D540}" type="sibTrans" cxnId="{82E8D62A-4808-4269-9EF4-522A742946D5}">
      <dgm:prSet/>
      <dgm:spPr/>
      <dgm:t>
        <a:bodyPr/>
        <a:lstStyle/>
        <a:p>
          <a:endParaRPr lang="es-ES"/>
        </a:p>
      </dgm:t>
    </dgm:pt>
    <dgm:pt modelId="{42D8996F-8B2A-4303-9A10-56FD1DCFE1DE}">
      <dgm:prSet phldrT="[Texto]" custT="1">
        <dgm:style>
          <a:lnRef idx="2">
            <a:schemeClr val="accent3"/>
          </a:lnRef>
          <a:fillRef idx="1">
            <a:schemeClr val="lt1"/>
          </a:fillRef>
          <a:effectRef idx="0">
            <a:schemeClr val="accent3"/>
          </a:effectRef>
          <a:fontRef idx="minor">
            <a:schemeClr val="dk1"/>
          </a:fontRef>
        </dgm:style>
      </dgm:prSet>
      <dgm:spPr/>
      <dgm:t>
        <a:bodyPr/>
        <a:lstStyle/>
        <a:p>
          <a:r>
            <a:rPr lang="es-ES" sz="2000" b="0" dirty="0" smtClean="0"/>
            <a:t>Función general: coordinar la labor docente de los profesores y su ciclo, y servir de enlace entre ellos y la dirección.</a:t>
          </a:r>
          <a:endParaRPr lang="es-ES" sz="2000" b="0" dirty="0"/>
        </a:p>
      </dgm:t>
    </dgm:pt>
    <dgm:pt modelId="{BAC61F31-01F3-491E-B396-23C4A34EDE46}" type="parTrans" cxnId="{41EE78A5-B806-4B41-B671-399191ACC496}">
      <dgm:prSet/>
      <dgm:spPr/>
      <dgm:t>
        <a:bodyPr/>
        <a:lstStyle/>
        <a:p>
          <a:endParaRPr lang="es-ES"/>
        </a:p>
      </dgm:t>
    </dgm:pt>
    <dgm:pt modelId="{2174DFEE-2AB3-420A-BAFA-7DC465AA1458}" type="sibTrans" cxnId="{41EE78A5-B806-4B41-B671-399191ACC496}">
      <dgm:prSet/>
      <dgm:spPr/>
      <dgm:t>
        <a:bodyPr/>
        <a:lstStyle/>
        <a:p>
          <a:endParaRPr lang="es-ES"/>
        </a:p>
      </dgm:t>
    </dgm:pt>
    <dgm:pt modelId="{26D82F8A-EA20-4A4C-8ED2-156AA5A0199D}">
      <dgm:prSet phldrT="[Texto]" custT="1">
        <dgm:style>
          <a:lnRef idx="0">
            <a:schemeClr val="accent3"/>
          </a:lnRef>
          <a:fillRef idx="3">
            <a:schemeClr val="accent3"/>
          </a:fillRef>
          <a:effectRef idx="3">
            <a:schemeClr val="accent3"/>
          </a:effectRef>
          <a:fontRef idx="minor">
            <a:schemeClr val="lt1"/>
          </a:fontRef>
        </dgm:style>
      </dgm:prSet>
      <dgm:spPr/>
      <dgm:t>
        <a:bodyPr/>
        <a:lstStyle/>
        <a:p>
          <a:r>
            <a:rPr lang="es-ES" sz="3200" dirty="0" smtClean="0"/>
            <a:t>Profesor</a:t>
          </a:r>
          <a:endParaRPr lang="es-ES" sz="3200" dirty="0"/>
        </a:p>
      </dgm:t>
    </dgm:pt>
    <dgm:pt modelId="{983DDE8F-21C0-4CE8-B2B5-0CBF455D056E}" type="parTrans" cxnId="{B2DBE14B-313F-4920-A3F8-DADFF8745860}">
      <dgm:prSet/>
      <dgm:spPr/>
      <dgm:t>
        <a:bodyPr/>
        <a:lstStyle/>
        <a:p>
          <a:endParaRPr lang="es-ES"/>
        </a:p>
      </dgm:t>
    </dgm:pt>
    <dgm:pt modelId="{36ACA3BA-6735-4777-A7A6-4B1F44964A96}" type="sibTrans" cxnId="{B2DBE14B-313F-4920-A3F8-DADFF8745860}">
      <dgm:prSet/>
      <dgm:spPr/>
      <dgm:t>
        <a:bodyPr/>
        <a:lstStyle/>
        <a:p>
          <a:endParaRPr lang="es-ES"/>
        </a:p>
      </dgm:t>
    </dgm:pt>
    <dgm:pt modelId="{A953A56B-C9AD-4DFE-A5E9-8F29ECBD557F}">
      <dgm:prSet phldrT="[Texto]" custT="1">
        <dgm:style>
          <a:lnRef idx="2">
            <a:schemeClr val="accent3"/>
          </a:lnRef>
          <a:fillRef idx="1">
            <a:schemeClr val="lt1"/>
          </a:fillRef>
          <a:effectRef idx="0">
            <a:schemeClr val="accent3"/>
          </a:effectRef>
          <a:fontRef idx="minor">
            <a:schemeClr val="dk1"/>
          </a:fontRef>
        </dgm:style>
      </dgm:prSet>
      <dgm:spPr/>
      <dgm:t>
        <a:bodyPr/>
        <a:lstStyle/>
        <a:p>
          <a:r>
            <a:rPr lang="es-ES" sz="2000" b="0" dirty="0" smtClean="0"/>
            <a:t>Función general: favorecer y conseguir el desarrollo óptimo de las capacidades físicas y mentales del alumnado, proporcionándole lo necesario para que tomen parte activa, de una forma motivada, de sus propios aprendizajes.</a:t>
          </a:r>
          <a:endParaRPr lang="es-ES" sz="2000" b="0" dirty="0"/>
        </a:p>
      </dgm:t>
    </dgm:pt>
    <dgm:pt modelId="{052D630D-4308-4821-9CAE-22DC7B457236}" type="parTrans" cxnId="{DA158EBF-B5B2-49D0-B312-7D7B5C0B6CCE}">
      <dgm:prSet/>
      <dgm:spPr/>
      <dgm:t>
        <a:bodyPr/>
        <a:lstStyle/>
        <a:p>
          <a:endParaRPr lang="es-ES"/>
        </a:p>
      </dgm:t>
    </dgm:pt>
    <dgm:pt modelId="{01D2BEFE-3190-4061-9923-06D2C79BACF3}" type="sibTrans" cxnId="{DA158EBF-B5B2-49D0-B312-7D7B5C0B6CCE}">
      <dgm:prSet/>
      <dgm:spPr/>
      <dgm:t>
        <a:bodyPr/>
        <a:lstStyle/>
        <a:p>
          <a:endParaRPr lang="es-ES"/>
        </a:p>
      </dgm:t>
    </dgm:pt>
    <dgm:pt modelId="{DB895BFC-3509-4B20-BF13-3E5A95E5D2AB}" type="pres">
      <dgm:prSet presAssocID="{0E6ACCA8-C1BC-40F6-835E-B5F16FBE1094}" presName="Name0" presStyleCnt="0">
        <dgm:presLayoutVars>
          <dgm:dir/>
          <dgm:animLvl val="lvl"/>
          <dgm:resizeHandles val="exact"/>
        </dgm:presLayoutVars>
      </dgm:prSet>
      <dgm:spPr/>
      <dgm:t>
        <a:bodyPr/>
        <a:lstStyle/>
        <a:p>
          <a:endParaRPr lang="es-ES"/>
        </a:p>
      </dgm:t>
    </dgm:pt>
    <dgm:pt modelId="{6973850E-16CF-45A9-9162-21413B358DF5}" type="pres">
      <dgm:prSet presAssocID="{AC0E6FF6-F9A4-4900-9AC9-2F2A6B21858C}" presName="linNode" presStyleCnt="0"/>
      <dgm:spPr/>
    </dgm:pt>
    <dgm:pt modelId="{719EA4E6-10BF-44A8-A2FB-90FA5E2F4959}" type="pres">
      <dgm:prSet presAssocID="{AC0E6FF6-F9A4-4900-9AC9-2F2A6B21858C}" presName="parentText" presStyleLbl="node1" presStyleIdx="0" presStyleCnt="3">
        <dgm:presLayoutVars>
          <dgm:chMax val="1"/>
          <dgm:bulletEnabled val="1"/>
        </dgm:presLayoutVars>
      </dgm:prSet>
      <dgm:spPr/>
      <dgm:t>
        <a:bodyPr/>
        <a:lstStyle/>
        <a:p>
          <a:endParaRPr lang="es-ES"/>
        </a:p>
      </dgm:t>
    </dgm:pt>
    <dgm:pt modelId="{5A66CC6F-218E-4FAE-A302-EC4BF23EF386}" type="pres">
      <dgm:prSet presAssocID="{AC0E6FF6-F9A4-4900-9AC9-2F2A6B21858C}" presName="descendantText" presStyleLbl="alignAccFollowNode1" presStyleIdx="0" presStyleCnt="3">
        <dgm:presLayoutVars>
          <dgm:bulletEnabled val="1"/>
        </dgm:presLayoutVars>
      </dgm:prSet>
      <dgm:spPr/>
      <dgm:t>
        <a:bodyPr/>
        <a:lstStyle/>
        <a:p>
          <a:endParaRPr lang="es-ES"/>
        </a:p>
      </dgm:t>
    </dgm:pt>
    <dgm:pt modelId="{64914321-3481-4E8F-AE3B-406FD6BB3D66}" type="pres">
      <dgm:prSet presAssocID="{3529CDBC-16E5-43B3-B87E-4DC1305D5C8C}" presName="sp" presStyleCnt="0"/>
      <dgm:spPr/>
    </dgm:pt>
    <dgm:pt modelId="{6247F3BD-95D9-4B86-A9EE-5D42A0DD947C}" type="pres">
      <dgm:prSet presAssocID="{F1F78972-CC59-4267-A491-11C20C1D315D}" presName="linNode" presStyleCnt="0"/>
      <dgm:spPr/>
    </dgm:pt>
    <dgm:pt modelId="{30A3C69A-BF76-4353-A92E-2C65688DBDEB}" type="pres">
      <dgm:prSet presAssocID="{F1F78972-CC59-4267-A491-11C20C1D315D}" presName="parentText" presStyleLbl="node1" presStyleIdx="1" presStyleCnt="3">
        <dgm:presLayoutVars>
          <dgm:chMax val="1"/>
          <dgm:bulletEnabled val="1"/>
        </dgm:presLayoutVars>
      </dgm:prSet>
      <dgm:spPr/>
      <dgm:t>
        <a:bodyPr/>
        <a:lstStyle/>
        <a:p>
          <a:endParaRPr lang="es-ES"/>
        </a:p>
      </dgm:t>
    </dgm:pt>
    <dgm:pt modelId="{3C31A5A2-AC7D-4AA1-9852-5155302D7C33}" type="pres">
      <dgm:prSet presAssocID="{F1F78972-CC59-4267-A491-11C20C1D315D}" presName="descendantText" presStyleLbl="alignAccFollowNode1" presStyleIdx="1" presStyleCnt="3">
        <dgm:presLayoutVars>
          <dgm:bulletEnabled val="1"/>
        </dgm:presLayoutVars>
      </dgm:prSet>
      <dgm:spPr/>
      <dgm:t>
        <a:bodyPr/>
        <a:lstStyle/>
        <a:p>
          <a:endParaRPr lang="es-ES"/>
        </a:p>
      </dgm:t>
    </dgm:pt>
    <dgm:pt modelId="{D28ADCC2-D601-43D5-834C-5EE2EB2FEA93}" type="pres">
      <dgm:prSet presAssocID="{C11EE28B-13FC-41C2-ACBF-F9C95AA0D540}" presName="sp" presStyleCnt="0"/>
      <dgm:spPr/>
    </dgm:pt>
    <dgm:pt modelId="{D3BA67CA-C043-4622-8BA0-20A59839B66A}" type="pres">
      <dgm:prSet presAssocID="{26D82F8A-EA20-4A4C-8ED2-156AA5A0199D}" presName="linNode" presStyleCnt="0"/>
      <dgm:spPr/>
    </dgm:pt>
    <dgm:pt modelId="{106FBFDE-4B96-4435-AEA0-FB978958B25A}" type="pres">
      <dgm:prSet presAssocID="{26D82F8A-EA20-4A4C-8ED2-156AA5A0199D}" presName="parentText" presStyleLbl="node1" presStyleIdx="2" presStyleCnt="3">
        <dgm:presLayoutVars>
          <dgm:chMax val="1"/>
          <dgm:bulletEnabled val="1"/>
        </dgm:presLayoutVars>
      </dgm:prSet>
      <dgm:spPr/>
      <dgm:t>
        <a:bodyPr/>
        <a:lstStyle/>
        <a:p>
          <a:endParaRPr lang="es-ES"/>
        </a:p>
      </dgm:t>
    </dgm:pt>
    <dgm:pt modelId="{CCAC7DB4-8142-4CCC-8CEA-13807FE431BE}" type="pres">
      <dgm:prSet presAssocID="{26D82F8A-EA20-4A4C-8ED2-156AA5A0199D}" presName="descendantText" presStyleLbl="alignAccFollowNode1" presStyleIdx="2" presStyleCnt="3" custScaleY="113625">
        <dgm:presLayoutVars>
          <dgm:bulletEnabled val="1"/>
        </dgm:presLayoutVars>
      </dgm:prSet>
      <dgm:spPr/>
      <dgm:t>
        <a:bodyPr/>
        <a:lstStyle/>
        <a:p>
          <a:endParaRPr lang="es-ES"/>
        </a:p>
      </dgm:t>
    </dgm:pt>
  </dgm:ptLst>
  <dgm:cxnLst>
    <dgm:cxn modelId="{FD9EDBF5-B0AD-44F5-861C-474B912E3972}" type="presOf" srcId="{0E6ACCA8-C1BC-40F6-835E-B5F16FBE1094}" destId="{DB895BFC-3509-4B20-BF13-3E5A95E5D2AB}" srcOrd="0" destOrd="0" presId="urn:microsoft.com/office/officeart/2005/8/layout/vList5"/>
    <dgm:cxn modelId="{C9DE9A61-2B2B-4E0D-BB15-C6E732E87E64}" type="presOf" srcId="{AC0E6FF6-F9A4-4900-9AC9-2F2A6B21858C}" destId="{719EA4E6-10BF-44A8-A2FB-90FA5E2F4959}" srcOrd="0" destOrd="0" presId="urn:microsoft.com/office/officeart/2005/8/layout/vList5"/>
    <dgm:cxn modelId="{82E8D62A-4808-4269-9EF4-522A742946D5}" srcId="{0E6ACCA8-C1BC-40F6-835E-B5F16FBE1094}" destId="{F1F78972-CC59-4267-A491-11C20C1D315D}" srcOrd="1" destOrd="0" parTransId="{435BC8C2-C737-4995-B019-1DD61D3D68BA}" sibTransId="{C11EE28B-13FC-41C2-ACBF-F9C95AA0D540}"/>
    <dgm:cxn modelId="{2972A993-7593-4193-A1BE-7F25825BE176}" srcId="{AC0E6FF6-F9A4-4900-9AC9-2F2A6B21858C}" destId="{A9764355-9007-4E4D-BDC3-39C1A0DE93A5}" srcOrd="0" destOrd="0" parTransId="{A6769FB2-B1FE-47DE-8A59-161ED7C618DF}" sibTransId="{B72CF146-78CE-4BF3-B6B0-E9298ECF71A4}"/>
    <dgm:cxn modelId="{36A5C061-B5F4-4743-A78B-5AA478246CA4}" srcId="{0E6ACCA8-C1BC-40F6-835E-B5F16FBE1094}" destId="{AC0E6FF6-F9A4-4900-9AC9-2F2A6B21858C}" srcOrd="0" destOrd="0" parTransId="{8DF4F814-138F-4CA3-BCB6-9ECE24769065}" sibTransId="{3529CDBC-16E5-43B3-B87E-4DC1305D5C8C}"/>
    <dgm:cxn modelId="{B2DBE14B-313F-4920-A3F8-DADFF8745860}" srcId="{0E6ACCA8-C1BC-40F6-835E-B5F16FBE1094}" destId="{26D82F8A-EA20-4A4C-8ED2-156AA5A0199D}" srcOrd="2" destOrd="0" parTransId="{983DDE8F-21C0-4CE8-B2B5-0CBF455D056E}" sibTransId="{36ACA3BA-6735-4777-A7A6-4B1F44964A96}"/>
    <dgm:cxn modelId="{41EE78A5-B806-4B41-B671-399191ACC496}" srcId="{F1F78972-CC59-4267-A491-11C20C1D315D}" destId="{42D8996F-8B2A-4303-9A10-56FD1DCFE1DE}" srcOrd="0" destOrd="0" parTransId="{BAC61F31-01F3-491E-B396-23C4A34EDE46}" sibTransId="{2174DFEE-2AB3-420A-BAFA-7DC465AA1458}"/>
    <dgm:cxn modelId="{A6699DD3-8846-427B-BC5B-45DB9AF3294C}" type="presOf" srcId="{26D82F8A-EA20-4A4C-8ED2-156AA5A0199D}" destId="{106FBFDE-4B96-4435-AEA0-FB978958B25A}" srcOrd="0" destOrd="0" presId="urn:microsoft.com/office/officeart/2005/8/layout/vList5"/>
    <dgm:cxn modelId="{502DAFAA-E8CE-4E73-96AF-5C95A5B43863}" type="presOf" srcId="{A9764355-9007-4E4D-BDC3-39C1A0DE93A5}" destId="{5A66CC6F-218E-4FAE-A302-EC4BF23EF386}" srcOrd="0" destOrd="0" presId="urn:microsoft.com/office/officeart/2005/8/layout/vList5"/>
    <dgm:cxn modelId="{75129F3D-EEC6-4A2D-B767-4FD683FF1071}" type="presOf" srcId="{A953A56B-C9AD-4DFE-A5E9-8F29ECBD557F}" destId="{CCAC7DB4-8142-4CCC-8CEA-13807FE431BE}" srcOrd="0" destOrd="0" presId="urn:microsoft.com/office/officeart/2005/8/layout/vList5"/>
    <dgm:cxn modelId="{51CD0262-D34D-4FC4-BA77-2DA225B08BC3}" type="presOf" srcId="{F1F78972-CC59-4267-A491-11C20C1D315D}" destId="{30A3C69A-BF76-4353-A92E-2C65688DBDEB}" srcOrd="0" destOrd="0" presId="urn:microsoft.com/office/officeart/2005/8/layout/vList5"/>
    <dgm:cxn modelId="{2EB56A1D-F55D-4F0C-8DA2-BC0062DEA931}" type="presOf" srcId="{42D8996F-8B2A-4303-9A10-56FD1DCFE1DE}" destId="{3C31A5A2-AC7D-4AA1-9852-5155302D7C33}" srcOrd="0" destOrd="0" presId="urn:microsoft.com/office/officeart/2005/8/layout/vList5"/>
    <dgm:cxn modelId="{DA158EBF-B5B2-49D0-B312-7D7B5C0B6CCE}" srcId="{26D82F8A-EA20-4A4C-8ED2-156AA5A0199D}" destId="{A953A56B-C9AD-4DFE-A5E9-8F29ECBD557F}" srcOrd="0" destOrd="0" parTransId="{052D630D-4308-4821-9CAE-22DC7B457236}" sibTransId="{01D2BEFE-3190-4061-9923-06D2C79BACF3}"/>
    <dgm:cxn modelId="{2BEB9413-233A-41C4-AD28-247B9E4348BC}" type="presParOf" srcId="{DB895BFC-3509-4B20-BF13-3E5A95E5D2AB}" destId="{6973850E-16CF-45A9-9162-21413B358DF5}" srcOrd="0" destOrd="0" presId="urn:microsoft.com/office/officeart/2005/8/layout/vList5"/>
    <dgm:cxn modelId="{DCC30969-D5F6-4E6E-9800-0B99C69754D7}" type="presParOf" srcId="{6973850E-16CF-45A9-9162-21413B358DF5}" destId="{719EA4E6-10BF-44A8-A2FB-90FA5E2F4959}" srcOrd="0" destOrd="0" presId="urn:microsoft.com/office/officeart/2005/8/layout/vList5"/>
    <dgm:cxn modelId="{E3265D19-4313-4048-83EF-42ADAB7CAE6D}" type="presParOf" srcId="{6973850E-16CF-45A9-9162-21413B358DF5}" destId="{5A66CC6F-218E-4FAE-A302-EC4BF23EF386}" srcOrd="1" destOrd="0" presId="urn:microsoft.com/office/officeart/2005/8/layout/vList5"/>
    <dgm:cxn modelId="{D54571CA-3358-45A9-8F94-69716B87DC67}" type="presParOf" srcId="{DB895BFC-3509-4B20-BF13-3E5A95E5D2AB}" destId="{64914321-3481-4E8F-AE3B-406FD6BB3D66}" srcOrd="1" destOrd="0" presId="urn:microsoft.com/office/officeart/2005/8/layout/vList5"/>
    <dgm:cxn modelId="{7AFCF605-D45D-4692-A33D-C59021FCC469}" type="presParOf" srcId="{DB895BFC-3509-4B20-BF13-3E5A95E5D2AB}" destId="{6247F3BD-95D9-4B86-A9EE-5D42A0DD947C}" srcOrd="2" destOrd="0" presId="urn:microsoft.com/office/officeart/2005/8/layout/vList5"/>
    <dgm:cxn modelId="{6C6885F1-E6BF-406F-980F-A66447E799B7}" type="presParOf" srcId="{6247F3BD-95D9-4B86-A9EE-5D42A0DD947C}" destId="{30A3C69A-BF76-4353-A92E-2C65688DBDEB}" srcOrd="0" destOrd="0" presId="urn:microsoft.com/office/officeart/2005/8/layout/vList5"/>
    <dgm:cxn modelId="{3401237D-7D78-4B69-9C72-13550E20C9D0}" type="presParOf" srcId="{6247F3BD-95D9-4B86-A9EE-5D42A0DD947C}" destId="{3C31A5A2-AC7D-4AA1-9852-5155302D7C33}" srcOrd="1" destOrd="0" presId="urn:microsoft.com/office/officeart/2005/8/layout/vList5"/>
    <dgm:cxn modelId="{F99D269A-6E8B-4A07-A66D-73666A2AE07C}" type="presParOf" srcId="{DB895BFC-3509-4B20-BF13-3E5A95E5D2AB}" destId="{D28ADCC2-D601-43D5-834C-5EE2EB2FEA93}" srcOrd="3" destOrd="0" presId="urn:microsoft.com/office/officeart/2005/8/layout/vList5"/>
    <dgm:cxn modelId="{AC2AB3E5-5E34-45BA-9F66-B698AF1E9D23}" type="presParOf" srcId="{DB895BFC-3509-4B20-BF13-3E5A95E5D2AB}" destId="{D3BA67CA-C043-4622-8BA0-20A59839B66A}" srcOrd="4" destOrd="0" presId="urn:microsoft.com/office/officeart/2005/8/layout/vList5"/>
    <dgm:cxn modelId="{1024AD8C-41A5-45D4-A102-BD8B19D49ED1}" type="presParOf" srcId="{D3BA67CA-C043-4622-8BA0-20A59839B66A}" destId="{106FBFDE-4B96-4435-AEA0-FB978958B25A}" srcOrd="0" destOrd="0" presId="urn:microsoft.com/office/officeart/2005/8/layout/vList5"/>
    <dgm:cxn modelId="{82C0570D-DB4B-4B66-A56D-B48E65E49476}" type="presParOf" srcId="{D3BA67CA-C043-4622-8BA0-20A59839B66A}" destId="{CCAC7DB4-8142-4CCC-8CEA-13807FE431BE}" srcOrd="1" destOrd="0" presId="urn:microsoft.com/office/officeart/2005/8/layout/vList5"/>
  </dgm:cxnLst>
  <dgm:bg/>
  <dgm:whole/>
</dgm:dataModel>
</file>

<file path=ppt/diagrams/data2.xml><?xml version="1.0" encoding="utf-8"?>
<dgm:dataModel xmlns:dgm="http://schemas.openxmlformats.org/drawingml/2006/diagram" xmlns:a="http://schemas.openxmlformats.org/drawingml/2006/main">
  <dgm:ptLst>
    <dgm:pt modelId="{4D6E0101-C938-43D8-B784-5D2A523F8CCE}" type="doc">
      <dgm:prSet loTypeId="urn:microsoft.com/office/officeart/2005/8/layout/vList3" loCatId="list" qsTypeId="urn:microsoft.com/office/officeart/2005/8/quickstyle/simple1#2" qsCatId="simple" csTypeId="urn:microsoft.com/office/officeart/2005/8/colors/accent1_2#2" csCatId="accent1" phldr="1"/>
      <dgm:spPr/>
    </dgm:pt>
    <dgm:pt modelId="{670B3A69-8453-413F-93D2-1621B21DAFF4}">
      <dgm:prSet phldrT="[Texto]" custT="1">
        <dgm:style>
          <a:lnRef idx="0">
            <a:schemeClr val="accent3"/>
          </a:lnRef>
          <a:fillRef idx="3">
            <a:schemeClr val="accent3"/>
          </a:fillRef>
          <a:effectRef idx="3">
            <a:schemeClr val="accent3"/>
          </a:effectRef>
          <a:fontRef idx="minor">
            <a:schemeClr val="lt1"/>
          </a:fontRef>
        </dgm:style>
      </dgm:prSet>
      <dgm:spPr/>
      <dgm:t>
        <a:bodyPr/>
        <a:lstStyle/>
        <a:p>
          <a:r>
            <a:rPr lang="es-ES" sz="3200" dirty="0" smtClean="0"/>
            <a:t>Papeles informativos</a:t>
          </a:r>
          <a:endParaRPr lang="es-ES" sz="3200" dirty="0"/>
        </a:p>
      </dgm:t>
    </dgm:pt>
    <dgm:pt modelId="{41261998-5F96-4616-BBBC-B2BF9C750D15}" type="parTrans" cxnId="{85E3AC46-03D2-4EAC-BA67-A30B959DB531}">
      <dgm:prSet/>
      <dgm:spPr/>
      <dgm:t>
        <a:bodyPr/>
        <a:lstStyle/>
        <a:p>
          <a:endParaRPr lang="es-ES"/>
        </a:p>
      </dgm:t>
    </dgm:pt>
    <dgm:pt modelId="{8E27A336-4AFB-4A1D-BC48-64661728047F}" type="sibTrans" cxnId="{85E3AC46-03D2-4EAC-BA67-A30B959DB531}">
      <dgm:prSet/>
      <dgm:spPr/>
      <dgm:t>
        <a:bodyPr/>
        <a:lstStyle/>
        <a:p>
          <a:endParaRPr lang="es-ES"/>
        </a:p>
      </dgm:t>
    </dgm:pt>
    <dgm:pt modelId="{D86D0A37-3318-4DFD-AD11-34D16D199EE5}">
      <dgm:prSet phldrT="[Texto]" custT="1">
        <dgm:style>
          <a:lnRef idx="0">
            <a:schemeClr val="accent3"/>
          </a:lnRef>
          <a:fillRef idx="3">
            <a:schemeClr val="accent3"/>
          </a:fillRef>
          <a:effectRef idx="3">
            <a:schemeClr val="accent3"/>
          </a:effectRef>
          <a:fontRef idx="minor">
            <a:schemeClr val="lt1"/>
          </a:fontRef>
        </dgm:style>
      </dgm:prSet>
      <dgm:spPr/>
      <dgm:t>
        <a:bodyPr/>
        <a:lstStyle/>
        <a:p>
          <a:r>
            <a:rPr lang="es-ES" sz="3200" dirty="0" smtClean="0"/>
            <a:t>Papeles decisorios</a:t>
          </a:r>
          <a:endParaRPr lang="es-ES" sz="3200" dirty="0"/>
        </a:p>
      </dgm:t>
    </dgm:pt>
    <dgm:pt modelId="{A63C62EF-F246-499B-A1EF-EBA5E1D216EC}" type="parTrans" cxnId="{60266A11-678F-49E9-B569-42CAB12CE8ED}">
      <dgm:prSet/>
      <dgm:spPr/>
      <dgm:t>
        <a:bodyPr/>
        <a:lstStyle/>
        <a:p>
          <a:endParaRPr lang="es-ES"/>
        </a:p>
      </dgm:t>
    </dgm:pt>
    <dgm:pt modelId="{AFE18EEC-8228-4DED-B4C5-A357E80AD948}" type="sibTrans" cxnId="{60266A11-678F-49E9-B569-42CAB12CE8ED}">
      <dgm:prSet/>
      <dgm:spPr/>
      <dgm:t>
        <a:bodyPr/>
        <a:lstStyle/>
        <a:p>
          <a:endParaRPr lang="es-ES"/>
        </a:p>
      </dgm:t>
    </dgm:pt>
    <dgm:pt modelId="{2657A4E5-003B-46B2-98B7-D60A8812543B}">
      <dgm:prSet phldrT="[Texto]" custT="1">
        <dgm:style>
          <a:lnRef idx="0">
            <a:schemeClr val="accent3"/>
          </a:lnRef>
          <a:fillRef idx="3">
            <a:schemeClr val="accent3"/>
          </a:fillRef>
          <a:effectRef idx="3">
            <a:schemeClr val="accent3"/>
          </a:effectRef>
          <a:fontRef idx="minor">
            <a:schemeClr val="lt1"/>
          </a:fontRef>
        </dgm:style>
      </dgm:prSet>
      <dgm:spPr/>
      <dgm:t>
        <a:bodyPr/>
        <a:lstStyle/>
        <a:p>
          <a:pPr algn="ctr"/>
          <a:r>
            <a:rPr lang="es-ES" sz="3200" dirty="0" smtClean="0"/>
            <a:t>Papeles Interpersonales</a:t>
          </a:r>
          <a:endParaRPr lang="es-ES" sz="3200" dirty="0"/>
        </a:p>
      </dgm:t>
    </dgm:pt>
    <dgm:pt modelId="{828FADFF-A110-4A1A-8133-AD4C35864467}" type="sibTrans" cxnId="{6DE214F1-D830-4A5B-A2F2-7F1958434ECC}">
      <dgm:prSet/>
      <dgm:spPr/>
      <dgm:t>
        <a:bodyPr/>
        <a:lstStyle/>
        <a:p>
          <a:endParaRPr lang="es-ES"/>
        </a:p>
      </dgm:t>
    </dgm:pt>
    <dgm:pt modelId="{A043CBAD-31A9-4801-9131-DC52249557FA}" type="parTrans" cxnId="{6DE214F1-D830-4A5B-A2F2-7F1958434ECC}">
      <dgm:prSet/>
      <dgm:spPr/>
      <dgm:t>
        <a:bodyPr/>
        <a:lstStyle/>
        <a:p>
          <a:endParaRPr lang="es-ES"/>
        </a:p>
      </dgm:t>
    </dgm:pt>
    <dgm:pt modelId="{01BBF605-9367-45E4-ADE6-AE62386B073B}" type="pres">
      <dgm:prSet presAssocID="{4D6E0101-C938-43D8-B784-5D2A523F8CCE}" presName="linearFlow" presStyleCnt="0">
        <dgm:presLayoutVars>
          <dgm:dir/>
          <dgm:resizeHandles val="exact"/>
        </dgm:presLayoutVars>
      </dgm:prSet>
      <dgm:spPr/>
    </dgm:pt>
    <dgm:pt modelId="{0ECAD830-B36A-4E2B-B7EE-9CE962F9B399}" type="pres">
      <dgm:prSet presAssocID="{2657A4E5-003B-46B2-98B7-D60A8812543B}" presName="composite" presStyleCnt="0"/>
      <dgm:spPr/>
    </dgm:pt>
    <dgm:pt modelId="{C08044AE-63A9-4803-926A-A33EA7808BF3}" type="pres">
      <dgm:prSet presAssocID="{2657A4E5-003B-46B2-98B7-D60A8812543B}" presName="imgShp" presStyleLbl="fgImgPlace1" presStyleIdx="0" presStyleCnt="3"/>
      <dgm:spPr/>
    </dgm:pt>
    <dgm:pt modelId="{856D4D76-24E7-4BF2-AEA7-14F4D8A8D464}" type="pres">
      <dgm:prSet presAssocID="{2657A4E5-003B-46B2-98B7-D60A8812543B}" presName="txShp" presStyleLbl="node1" presStyleIdx="0" presStyleCnt="3" custScaleX="100880" custLinFactNeighborX="-581" custLinFactNeighborY="-136">
        <dgm:presLayoutVars>
          <dgm:bulletEnabled val="1"/>
        </dgm:presLayoutVars>
      </dgm:prSet>
      <dgm:spPr/>
      <dgm:t>
        <a:bodyPr/>
        <a:lstStyle/>
        <a:p>
          <a:endParaRPr lang="es-ES"/>
        </a:p>
      </dgm:t>
    </dgm:pt>
    <dgm:pt modelId="{4B6B7CF4-4716-453B-A9C6-27F461309637}" type="pres">
      <dgm:prSet presAssocID="{828FADFF-A110-4A1A-8133-AD4C35864467}" presName="spacing" presStyleCnt="0"/>
      <dgm:spPr/>
    </dgm:pt>
    <dgm:pt modelId="{BBE62FCE-FAC2-4C19-A1BB-53D07B56E97A}" type="pres">
      <dgm:prSet presAssocID="{670B3A69-8453-413F-93D2-1621B21DAFF4}" presName="composite" presStyleCnt="0"/>
      <dgm:spPr/>
    </dgm:pt>
    <dgm:pt modelId="{3B53E518-08C8-4270-8BA3-0BAB80B0E015}" type="pres">
      <dgm:prSet presAssocID="{670B3A69-8453-413F-93D2-1621B21DAFF4}" presName="imgShp" presStyleLbl="fgImgPlace1" presStyleIdx="1" presStyleCnt="3"/>
      <dgm:spPr/>
    </dgm:pt>
    <dgm:pt modelId="{C9589A0F-F452-491A-8FEB-CF5BF3BBC78C}" type="pres">
      <dgm:prSet presAssocID="{670B3A69-8453-413F-93D2-1621B21DAFF4}" presName="txShp" presStyleLbl="node1" presStyleIdx="1" presStyleCnt="3">
        <dgm:presLayoutVars>
          <dgm:bulletEnabled val="1"/>
        </dgm:presLayoutVars>
      </dgm:prSet>
      <dgm:spPr/>
      <dgm:t>
        <a:bodyPr/>
        <a:lstStyle/>
        <a:p>
          <a:endParaRPr lang="es-ES"/>
        </a:p>
      </dgm:t>
    </dgm:pt>
    <dgm:pt modelId="{8A6C31FB-3369-4EC2-953C-4CA986E4ECD8}" type="pres">
      <dgm:prSet presAssocID="{8E27A336-4AFB-4A1D-BC48-64661728047F}" presName="spacing" presStyleCnt="0"/>
      <dgm:spPr/>
    </dgm:pt>
    <dgm:pt modelId="{27C6EE46-D77E-420B-A1F4-144D3386E14F}" type="pres">
      <dgm:prSet presAssocID="{D86D0A37-3318-4DFD-AD11-34D16D199EE5}" presName="composite" presStyleCnt="0"/>
      <dgm:spPr/>
    </dgm:pt>
    <dgm:pt modelId="{651DE2B2-F677-4058-AA69-D468778D32EB}" type="pres">
      <dgm:prSet presAssocID="{D86D0A37-3318-4DFD-AD11-34D16D199EE5}" presName="imgShp" presStyleLbl="fgImgPlace1" presStyleIdx="2" presStyleCnt="3"/>
      <dgm:spPr/>
    </dgm:pt>
    <dgm:pt modelId="{4E39FACF-7A07-4707-9792-4DD43ADBB4FE}" type="pres">
      <dgm:prSet presAssocID="{D86D0A37-3318-4DFD-AD11-34D16D199EE5}" presName="txShp" presStyleLbl="node1" presStyleIdx="2" presStyleCnt="3">
        <dgm:presLayoutVars>
          <dgm:bulletEnabled val="1"/>
        </dgm:presLayoutVars>
      </dgm:prSet>
      <dgm:spPr/>
      <dgm:t>
        <a:bodyPr/>
        <a:lstStyle/>
        <a:p>
          <a:endParaRPr lang="es-ES"/>
        </a:p>
      </dgm:t>
    </dgm:pt>
  </dgm:ptLst>
  <dgm:cxnLst>
    <dgm:cxn modelId="{7810C2B0-B892-48E0-9DF2-56C9D00FD579}" type="presOf" srcId="{670B3A69-8453-413F-93D2-1621B21DAFF4}" destId="{C9589A0F-F452-491A-8FEB-CF5BF3BBC78C}" srcOrd="0" destOrd="0" presId="urn:microsoft.com/office/officeart/2005/8/layout/vList3"/>
    <dgm:cxn modelId="{60266A11-678F-49E9-B569-42CAB12CE8ED}" srcId="{4D6E0101-C938-43D8-B784-5D2A523F8CCE}" destId="{D86D0A37-3318-4DFD-AD11-34D16D199EE5}" srcOrd="2" destOrd="0" parTransId="{A63C62EF-F246-499B-A1EF-EBA5E1D216EC}" sibTransId="{AFE18EEC-8228-4DED-B4C5-A357E80AD948}"/>
    <dgm:cxn modelId="{EEB45801-1D31-480D-9FD2-9F09CE04F003}" type="presOf" srcId="{2657A4E5-003B-46B2-98B7-D60A8812543B}" destId="{856D4D76-24E7-4BF2-AEA7-14F4D8A8D464}" srcOrd="0" destOrd="0" presId="urn:microsoft.com/office/officeart/2005/8/layout/vList3"/>
    <dgm:cxn modelId="{85E3AC46-03D2-4EAC-BA67-A30B959DB531}" srcId="{4D6E0101-C938-43D8-B784-5D2A523F8CCE}" destId="{670B3A69-8453-413F-93D2-1621B21DAFF4}" srcOrd="1" destOrd="0" parTransId="{41261998-5F96-4616-BBBC-B2BF9C750D15}" sibTransId="{8E27A336-4AFB-4A1D-BC48-64661728047F}"/>
    <dgm:cxn modelId="{6DE214F1-D830-4A5B-A2F2-7F1958434ECC}" srcId="{4D6E0101-C938-43D8-B784-5D2A523F8CCE}" destId="{2657A4E5-003B-46B2-98B7-D60A8812543B}" srcOrd="0" destOrd="0" parTransId="{A043CBAD-31A9-4801-9131-DC52249557FA}" sibTransId="{828FADFF-A110-4A1A-8133-AD4C35864467}"/>
    <dgm:cxn modelId="{318B1DCA-139A-4627-BA56-B32A16B61E9D}" type="presOf" srcId="{4D6E0101-C938-43D8-B784-5D2A523F8CCE}" destId="{01BBF605-9367-45E4-ADE6-AE62386B073B}" srcOrd="0" destOrd="0" presId="urn:microsoft.com/office/officeart/2005/8/layout/vList3"/>
    <dgm:cxn modelId="{3585EE7B-2A97-42BA-B9A1-2003B457020D}" type="presOf" srcId="{D86D0A37-3318-4DFD-AD11-34D16D199EE5}" destId="{4E39FACF-7A07-4707-9792-4DD43ADBB4FE}" srcOrd="0" destOrd="0" presId="urn:microsoft.com/office/officeart/2005/8/layout/vList3"/>
    <dgm:cxn modelId="{8B54C08A-8918-4272-B9FC-F5ACACF4F880}" type="presParOf" srcId="{01BBF605-9367-45E4-ADE6-AE62386B073B}" destId="{0ECAD830-B36A-4E2B-B7EE-9CE962F9B399}" srcOrd="0" destOrd="0" presId="urn:microsoft.com/office/officeart/2005/8/layout/vList3"/>
    <dgm:cxn modelId="{82CAF309-59F8-426A-82F3-A3CFE0D3EFB0}" type="presParOf" srcId="{0ECAD830-B36A-4E2B-B7EE-9CE962F9B399}" destId="{C08044AE-63A9-4803-926A-A33EA7808BF3}" srcOrd="0" destOrd="0" presId="urn:microsoft.com/office/officeart/2005/8/layout/vList3"/>
    <dgm:cxn modelId="{D0C3E697-A363-4594-83BF-DA1AA947CC96}" type="presParOf" srcId="{0ECAD830-B36A-4E2B-B7EE-9CE962F9B399}" destId="{856D4D76-24E7-4BF2-AEA7-14F4D8A8D464}" srcOrd="1" destOrd="0" presId="urn:microsoft.com/office/officeart/2005/8/layout/vList3"/>
    <dgm:cxn modelId="{3A7C674D-5A6F-432B-926D-E17C97163582}" type="presParOf" srcId="{01BBF605-9367-45E4-ADE6-AE62386B073B}" destId="{4B6B7CF4-4716-453B-A9C6-27F461309637}" srcOrd="1" destOrd="0" presId="urn:microsoft.com/office/officeart/2005/8/layout/vList3"/>
    <dgm:cxn modelId="{7D3BDBE8-857F-4FE1-865C-BFD3329EE352}" type="presParOf" srcId="{01BBF605-9367-45E4-ADE6-AE62386B073B}" destId="{BBE62FCE-FAC2-4C19-A1BB-53D07B56E97A}" srcOrd="2" destOrd="0" presId="urn:microsoft.com/office/officeart/2005/8/layout/vList3"/>
    <dgm:cxn modelId="{2A5C6A29-56F2-4857-8485-2AC077BB4E38}" type="presParOf" srcId="{BBE62FCE-FAC2-4C19-A1BB-53D07B56E97A}" destId="{3B53E518-08C8-4270-8BA3-0BAB80B0E015}" srcOrd="0" destOrd="0" presId="urn:microsoft.com/office/officeart/2005/8/layout/vList3"/>
    <dgm:cxn modelId="{46B35870-1EF3-412C-AF47-887807884289}" type="presParOf" srcId="{BBE62FCE-FAC2-4C19-A1BB-53D07B56E97A}" destId="{C9589A0F-F452-491A-8FEB-CF5BF3BBC78C}" srcOrd="1" destOrd="0" presId="urn:microsoft.com/office/officeart/2005/8/layout/vList3"/>
    <dgm:cxn modelId="{1A9FC17A-C997-4223-B69B-AF40A5B9DAC0}" type="presParOf" srcId="{01BBF605-9367-45E4-ADE6-AE62386B073B}" destId="{8A6C31FB-3369-4EC2-953C-4CA986E4ECD8}" srcOrd="3" destOrd="0" presId="urn:microsoft.com/office/officeart/2005/8/layout/vList3"/>
    <dgm:cxn modelId="{64A9DA24-E248-4AD7-8794-AD6658B91DB8}" type="presParOf" srcId="{01BBF605-9367-45E4-ADE6-AE62386B073B}" destId="{27C6EE46-D77E-420B-A1F4-144D3386E14F}" srcOrd="4" destOrd="0" presId="urn:microsoft.com/office/officeart/2005/8/layout/vList3"/>
    <dgm:cxn modelId="{FACFDD42-3BE1-4822-9A7F-E4C483CCEC78}" type="presParOf" srcId="{27C6EE46-D77E-420B-A1F4-144D3386E14F}" destId="{651DE2B2-F677-4058-AA69-D468778D32EB}" srcOrd="0" destOrd="0" presId="urn:microsoft.com/office/officeart/2005/8/layout/vList3"/>
    <dgm:cxn modelId="{B1078450-FA45-456D-80CD-8EDC746BF77A}" type="presParOf" srcId="{27C6EE46-D77E-420B-A1F4-144D3386E14F}" destId="{4E39FACF-7A07-4707-9792-4DD43ADBB4FE}" srcOrd="1" destOrd="0" presId="urn:microsoft.com/office/officeart/2005/8/layout/vList3"/>
  </dgm:cxnLst>
  <dgm:bg/>
  <dgm:whole/>
</dgm:dataModel>
</file>

<file path=ppt/diagrams/data3.xml><?xml version="1.0" encoding="utf-8"?>
<dgm:dataModel xmlns:dgm="http://schemas.openxmlformats.org/drawingml/2006/diagram" xmlns:a="http://schemas.openxmlformats.org/drawingml/2006/main">
  <dgm:ptLst>
    <dgm:pt modelId="{C515A7CE-794A-40FA-91D0-85AA4D55E694}" type="doc">
      <dgm:prSet loTypeId="urn:microsoft.com/office/officeart/2005/8/layout/vList2" loCatId="list" qsTypeId="urn:microsoft.com/office/officeart/2005/8/quickstyle/simple5" qsCatId="simple" csTypeId="urn:microsoft.com/office/officeart/2005/8/colors/accent3_2" csCatId="accent3" phldr="1"/>
      <dgm:spPr/>
      <dgm:t>
        <a:bodyPr/>
        <a:lstStyle/>
        <a:p>
          <a:endParaRPr lang="es-ES"/>
        </a:p>
      </dgm:t>
    </dgm:pt>
    <dgm:pt modelId="{038AFC1E-7D8D-45DC-ACD8-5AB200CCC787}">
      <dgm:prSet phldrT="[Texto]" custT="1"/>
      <dgm:spPr/>
      <dgm:t>
        <a:bodyPr/>
        <a:lstStyle/>
        <a:p>
          <a:pPr algn="ctr"/>
          <a:r>
            <a:rPr lang="es-ES" sz="3200" dirty="0" smtClean="0"/>
            <a:t>Gestor de anomalías</a:t>
          </a:r>
          <a:endParaRPr lang="es-ES" sz="3200" dirty="0"/>
        </a:p>
      </dgm:t>
    </dgm:pt>
    <dgm:pt modelId="{632B1304-6261-45C6-BB3A-ACA68684E78E}" type="parTrans" cxnId="{9D4BD030-DD07-47CA-BD3A-A8DB4BBEA8B4}">
      <dgm:prSet/>
      <dgm:spPr/>
      <dgm:t>
        <a:bodyPr/>
        <a:lstStyle/>
        <a:p>
          <a:endParaRPr lang="es-ES"/>
        </a:p>
      </dgm:t>
    </dgm:pt>
    <dgm:pt modelId="{78D75EE1-2294-403F-979E-47D148E662F4}" type="sibTrans" cxnId="{9D4BD030-DD07-47CA-BD3A-A8DB4BBEA8B4}">
      <dgm:prSet/>
      <dgm:spPr/>
      <dgm:t>
        <a:bodyPr/>
        <a:lstStyle/>
        <a:p>
          <a:endParaRPr lang="es-ES"/>
        </a:p>
      </dgm:t>
    </dgm:pt>
    <dgm:pt modelId="{D036EF4C-2104-40F9-AA1E-EF6B247933F2}">
      <dgm:prSet phldrT="[Texto]" custT="1"/>
      <dgm:spPr/>
      <dgm:t>
        <a:bodyPr/>
        <a:lstStyle/>
        <a:p>
          <a:r>
            <a:rPr lang="es-ES" sz="2000" b="0" dirty="0" smtClean="0"/>
            <a:t>Con el continuo seguimiento durante todo el curso escolar del plan general anual, ve la necesidad de algunas correcciones a partir de la aparición de problemas y su solución </a:t>
          </a:r>
          <a:endParaRPr lang="es-ES" sz="2000" b="0" dirty="0"/>
        </a:p>
      </dgm:t>
    </dgm:pt>
    <dgm:pt modelId="{E08D9D59-8B44-41C3-9E0E-B72982CDA1F7}" type="parTrans" cxnId="{701E3E0E-0E30-40AC-8726-7ECEE2B45150}">
      <dgm:prSet/>
      <dgm:spPr/>
      <dgm:t>
        <a:bodyPr/>
        <a:lstStyle/>
        <a:p>
          <a:endParaRPr lang="es-ES"/>
        </a:p>
      </dgm:t>
    </dgm:pt>
    <dgm:pt modelId="{D05FFBE4-6991-4F12-8816-ADE7CCBCF8B4}" type="sibTrans" cxnId="{701E3E0E-0E30-40AC-8726-7ECEE2B45150}">
      <dgm:prSet/>
      <dgm:spPr/>
      <dgm:t>
        <a:bodyPr/>
        <a:lstStyle/>
        <a:p>
          <a:endParaRPr lang="es-ES"/>
        </a:p>
      </dgm:t>
    </dgm:pt>
    <dgm:pt modelId="{F96DD980-D318-4223-A00A-A55F5DF19E41}">
      <dgm:prSet phldrT="[Texto]" custT="1"/>
      <dgm:spPr/>
      <dgm:t>
        <a:bodyPr/>
        <a:lstStyle/>
        <a:p>
          <a:pPr algn="ctr"/>
          <a:r>
            <a:rPr lang="es-ES" sz="3200" dirty="0" smtClean="0"/>
            <a:t>Asignación de recursos</a:t>
          </a:r>
          <a:endParaRPr lang="es-ES" sz="3200" dirty="0"/>
        </a:p>
      </dgm:t>
    </dgm:pt>
    <dgm:pt modelId="{67C04DDC-7AF3-49F9-96FD-24383CEDF5BE}" type="parTrans" cxnId="{9036C7B9-0538-488B-90EE-87DBA1EE67E0}">
      <dgm:prSet/>
      <dgm:spPr/>
      <dgm:t>
        <a:bodyPr/>
        <a:lstStyle/>
        <a:p>
          <a:endParaRPr lang="es-ES"/>
        </a:p>
      </dgm:t>
    </dgm:pt>
    <dgm:pt modelId="{EB884522-F2A3-447C-BE50-320246D3970A}" type="sibTrans" cxnId="{9036C7B9-0538-488B-90EE-87DBA1EE67E0}">
      <dgm:prSet/>
      <dgm:spPr/>
      <dgm:t>
        <a:bodyPr/>
        <a:lstStyle/>
        <a:p>
          <a:endParaRPr lang="es-ES"/>
        </a:p>
      </dgm:t>
    </dgm:pt>
    <dgm:pt modelId="{092B7D4E-8224-4548-8B67-73FF3512EE08}">
      <dgm:prSet phldrT="[Texto]" custT="1"/>
      <dgm:spPr/>
      <dgm:t>
        <a:bodyPr/>
        <a:lstStyle/>
        <a:p>
          <a:r>
            <a:rPr lang="es-ES" sz="2000" b="0" dirty="0" smtClean="0"/>
            <a:t>Probación del presupuesto elaborado por la comisión económica.</a:t>
          </a:r>
          <a:endParaRPr lang="es-ES" sz="2000" b="0" dirty="0"/>
        </a:p>
      </dgm:t>
    </dgm:pt>
    <dgm:pt modelId="{D0EA65AD-9E40-46A2-BD49-D740A75E7C18}" type="parTrans" cxnId="{95BA7868-4E8D-4D93-AE91-7BA81917FEF2}">
      <dgm:prSet/>
      <dgm:spPr/>
      <dgm:t>
        <a:bodyPr/>
        <a:lstStyle/>
        <a:p>
          <a:endParaRPr lang="es-ES"/>
        </a:p>
      </dgm:t>
    </dgm:pt>
    <dgm:pt modelId="{1BE13E79-9449-404D-A20C-2CA56EFED7D8}" type="sibTrans" cxnId="{95BA7868-4E8D-4D93-AE91-7BA81917FEF2}">
      <dgm:prSet/>
      <dgm:spPr/>
      <dgm:t>
        <a:bodyPr/>
        <a:lstStyle/>
        <a:p>
          <a:endParaRPr lang="es-ES"/>
        </a:p>
      </dgm:t>
    </dgm:pt>
    <dgm:pt modelId="{C3B3A6A7-16E1-4573-9AE4-447B6E2522B8}" type="pres">
      <dgm:prSet presAssocID="{C515A7CE-794A-40FA-91D0-85AA4D55E694}" presName="linear" presStyleCnt="0">
        <dgm:presLayoutVars>
          <dgm:animLvl val="lvl"/>
          <dgm:resizeHandles val="exact"/>
        </dgm:presLayoutVars>
      </dgm:prSet>
      <dgm:spPr/>
      <dgm:t>
        <a:bodyPr/>
        <a:lstStyle/>
        <a:p>
          <a:endParaRPr lang="es-ES"/>
        </a:p>
      </dgm:t>
    </dgm:pt>
    <dgm:pt modelId="{23FD7C9E-7520-4EFF-9300-34C3F542F954}" type="pres">
      <dgm:prSet presAssocID="{038AFC1E-7D8D-45DC-ACD8-5AB200CCC787}" presName="parentText" presStyleLbl="node1" presStyleIdx="0" presStyleCnt="2" custScaleX="44968" custScaleY="42762" custLinFactNeighborX="-391" custLinFactNeighborY="16555">
        <dgm:presLayoutVars>
          <dgm:chMax val="0"/>
          <dgm:bulletEnabled val="1"/>
        </dgm:presLayoutVars>
      </dgm:prSet>
      <dgm:spPr/>
      <dgm:t>
        <a:bodyPr/>
        <a:lstStyle/>
        <a:p>
          <a:endParaRPr lang="es-ES"/>
        </a:p>
      </dgm:t>
    </dgm:pt>
    <dgm:pt modelId="{D8C2EC48-8C50-45C7-9F54-AF534A691A25}" type="pres">
      <dgm:prSet presAssocID="{038AFC1E-7D8D-45DC-ACD8-5AB200CCC787}" presName="childText" presStyleLbl="revTx" presStyleIdx="0" presStyleCnt="2" custLinFactNeighborY="36410">
        <dgm:presLayoutVars>
          <dgm:bulletEnabled val="1"/>
        </dgm:presLayoutVars>
      </dgm:prSet>
      <dgm:spPr/>
      <dgm:t>
        <a:bodyPr/>
        <a:lstStyle/>
        <a:p>
          <a:endParaRPr lang="es-ES"/>
        </a:p>
      </dgm:t>
    </dgm:pt>
    <dgm:pt modelId="{4CB8F342-D080-495E-AFDF-F9C224A35905}" type="pres">
      <dgm:prSet presAssocID="{F96DD980-D318-4223-A00A-A55F5DF19E41}" presName="parentText" presStyleLbl="node1" presStyleIdx="1" presStyleCnt="2" custScaleX="51914" custScaleY="44453" custLinFactNeighborX="-966" custLinFactNeighborY="55747">
        <dgm:presLayoutVars>
          <dgm:chMax val="0"/>
          <dgm:bulletEnabled val="1"/>
        </dgm:presLayoutVars>
      </dgm:prSet>
      <dgm:spPr/>
      <dgm:t>
        <a:bodyPr/>
        <a:lstStyle/>
        <a:p>
          <a:endParaRPr lang="es-ES"/>
        </a:p>
      </dgm:t>
    </dgm:pt>
    <dgm:pt modelId="{DEC1538B-936E-4D1A-A5B6-E529558F1F04}" type="pres">
      <dgm:prSet presAssocID="{F96DD980-D318-4223-A00A-A55F5DF19E41}" presName="childText" presStyleLbl="revTx" presStyleIdx="1" presStyleCnt="2" custScaleY="128696" custLinFactNeighborY="70451">
        <dgm:presLayoutVars>
          <dgm:bulletEnabled val="1"/>
        </dgm:presLayoutVars>
      </dgm:prSet>
      <dgm:spPr/>
      <dgm:t>
        <a:bodyPr/>
        <a:lstStyle/>
        <a:p>
          <a:endParaRPr lang="es-ES"/>
        </a:p>
      </dgm:t>
    </dgm:pt>
  </dgm:ptLst>
  <dgm:cxnLst>
    <dgm:cxn modelId="{BFA859F1-7C8B-4D89-AC18-E4F5C332F315}" type="presOf" srcId="{D036EF4C-2104-40F9-AA1E-EF6B247933F2}" destId="{D8C2EC48-8C50-45C7-9F54-AF534A691A25}" srcOrd="0" destOrd="0" presId="urn:microsoft.com/office/officeart/2005/8/layout/vList2"/>
    <dgm:cxn modelId="{9036C7B9-0538-488B-90EE-87DBA1EE67E0}" srcId="{C515A7CE-794A-40FA-91D0-85AA4D55E694}" destId="{F96DD980-D318-4223-A00A-A55F5DF19E41}" srcOrd="1" destOrd="0" parTransId="{67C04DDC-7AF3-49F9-96FD-24383CEDF5BE}" sibTransId="{EB884522-F2A3-447C-BE50-320246D3970A}"/>
    <dgm:cxn modelId="{E5CA7144-397D-4CC8-9006-10CD589EEBD5}" type="presOf" srcId="{F96DD980-D318-4223-A00A-A55F5DF19E41}" destId="{4CB8F342-D080-495E-AFDF-F9C224A35905}" srcOrd="0" destOrd="0" presId="urn:microsoft.com/office/officeart/2005/8/layout/vList2"/>
    <dgm:cxn modelId="{5C3C2112-A9EC-4626-B24E-DF4F7CFC503B}" type="presOf" srcId="{092B7D4E-8224-4548-8B67-73FF3512EE08}" destId="{DEC1538B-936E-4D1A-A5B6-E529558F1F04}" srcOrd="0" destOrd="0" presId="urn:microsoft.com/office/officeart/2005/8/layout/vList2"/>
    <dgm:cxn modelId="{8ACF4E22-AE73-4934-BD94-7D7109218BAA}" type="presOf" srcId="{C515A7CE-794A-40FA-91D0-85AA4D55E694}" destId="{C3B3A6A7-16E1-4573-9AE4-447B6E2522B8}" srcOrd="0" destOrd="0" presId="urn:microsoft.com/office/officeart/2005/8/layout/vList2"/>
    <dgm:cxn modelId="{FCC4CD0B-E595-444E-B71E-180E1F44521D}" type="presOf" srcId="{038AFC1E-7D8D-45DC-ACD8-5AB200CCC787}" destId="{23FD7C9E-7520-4EFF-9300-34C3F542F954}" srcOrd="0" destOrd="0" presId="urn:microsoft.com/office/officeart/2005/8/layout/vList2"/>
    <dgm:cxn modelId="{9D4BD030-DD07-47CA-BD3A-A8DB4BBEA8B4}" srcId="{C515A7CE-794A-40FA-91D0-85AA4D55E694}" destId="{038AFC1E-7D8D-45DC-ACD8-5AB200CCC787}" srcOrd="0" destOrd="0" parTransId="{632B1304-6261-45C6-BB3A-ACA68684E78E}" sibTransId="{78D75EE1-2294-403F-979E-47D148E662F4}"/>
    <dgm:cxn modelId="{95BA7868-4E8D-4D93-AE91-7BA81917FEF2}" srcId="{F96DD980-D318-4223-A00A-A55F5DF19E41}" destId="{092B7D4E-8224-4548-8B67-73FF3512EE08}" srcOrd="0" destOrd="0" parTransId="{D0EA65AD-9E40-46A2-BD49-D740A75E7C18}" sibTransId="{1BE13E79-9449-404D-A20C-2CA56EFED7D8}"/>
    <dgm:cxn modelId="{701E3E0E-0E30-40AC-8726-7ECEE2B45150}" srcId="{038AFC1E-7D8D-45DC-ACD8-5AB200CCC787}" destId="{D036EF4C-2104-40F9-AA1E-EF6B247933F2}" srcOrd="0" destOrd="0" parTransId="{E08D9D59-8B44-41C3-9E0E-B72982CDA1F7}" sibTransId="{D05FFBE4-6991-4F12-8816-ADE7CCBCF8B4}"/>
    <dgm:cxn modelId="{4FF88AD6-8133-4F79-AB00-7BB9C208C917}" type="presParOf" srcId="{C3B3A6A7-16E1-4573-9AE4-447B6E2522B8}" destId="{23FD7C9E-7520-4EFF-9300-34C3F542F954}" srcOrd="0" destOrd="0" presId="urn:microsoft.com/office/officeart/2005/8/layout/vList2"/>
    <dgm:cxn modelId="{E0CBDB36-CBF1-46FE-B8B9-4714FEB7CD54}" type="presParOf" srcId="{C3B3A6A7-16E1-4573-9AE4-447B6E2522B8}" destId="{D8C2EC48-8C50-45C7-9F54-AF534A691A25}" srcOrd="1" destOrd="0" presId="urn:microsoft.com/office/officeart/2005/8/layout/vList2"/>
    <dgm:cxn modelId="{00E8365B-5BAB-4AB6-B905-7C9FB60C72BF}" type="presParOf" srcId="{C3B3A6A7-16E1-4573-9AE4-447B6E2522B8}" destId="{4CB8F342-D080-495E-AFDF-F9C224A35905}" srcOrd="2" destOrd="0" presId="urn:microsoft.com/office/officeart/2005/8/layout/vList2"/>
    <dgm:cxn modelId="{5B8D0B6D-A3CE-4BA5-A348-FE70ABE56B6F}" type="presParOf" srcId="{C3B3A6A7-16E1-4573-9AE4-447B6E2522B8}" destId="{DEC1538B-936E-4D1A-A5B6-E529558F1F04}" srcOrd="3" destOrd="0" presId="urn:microsoft.com/office/officeart/2005/8/layout/vList2"/>
  </dgm:cxnLst>
  <dgm:bg/>
  <dgm:whole/>
</dgm:dataModel>
</file>

<file path=ppt/diagrams/data4.xml><?xml version="1.0" encoding="utf-8"?>
<dgm:dataModel xmlns:dgm="http://schemas.openxmlformats.org/drawingml/2006/diagram" xmlns:a="http://schemas.openxmlformats.org/drawingml/2006/main">
  <dgm:ptLst>
    <dgm:pt modelId="{A8995DDF-B99D-4034-A73F-160BF14C96AD}" type="doc">
      <dgm:prSet loTypeId="urn:microsoft.com/office/officeart/2005/8/layout/vList2" loCatId="list" qsTypeId="urn:microsoft.com/office/officeart/2005/8/quickstyle/simple5" qsCatId="simple" csTypeId="urn:microsoft.com/office/officeart/2005/8/colors/accent1_2#3" csCatId="accent1" phldr="1"/>
      <dgm:spPr/>
      <dgm:t>
        <a:bodyPr/>
        <a:lstStyle/>
        <a:p>
          <a:endParaRPr lang="es-ES"/>
        </a:p>
      </dgm:t>
    </dgm:pt>
    <dgm:pt modelId="{B45C46F2-F5F8-4FEA-895A-DED065E0A0D0}">
      <dgm:prSet phldrT="[Texto]" custT="1">
        <dgm:style>
          <a:lnRef idx="0">
            <a:schemeClr val="accent3"/>
          </a:lnRef>
          <a:fillRef idx="3">
            <a:schemeClr val="accent3"/>
          </a:fillRef>
          <a:effectRef idx="3">
            <a:schemeClr val="accent3"/>
          </a:effectRef>
          <a:fontRef idx="minor">
            <a:schemeClr val="lt1"/>
          </a:fontRef>
        </dgm:style>
      </dgm:prSet>
      <dgm:spPr/>
      <dgm:t>
        <a:bodyPr/>
        <a:lstStyle/>
        <a:p>
          <a:pPr algn="ctr"/>
          <a:r>
            <a:rPr lang="es-ES" sz="3200" dirty="0" smtClean="0"/>
            <a:t>Negociador</a:t>
          </a:r>
          <a:endParaRPr lang="es-ES" sz="3200" dirty="0"/>
        </a:p>
      </dgm:t>
    </dgm:pt>
    <dgm:pt modelId="{FBA27DE7-189D-4ED5-BD77-E09EFA1727C2}" type="parTrans" cxnId="{5630F982-ACDB-416C-9CDF-D6B0115905E3}">
      <dgm:prSet/>
      <dgm:spPr/>
      <dgm:t>
        <a:bodyPr/>
        <a:lstStyle/>
        <a:p>
          <a:endParaRPr lang="es-ES"/>
        </a:p>
      </dgm:t>
    </dgm:pt>
    <dgm:pt modelId="{77ADDDB3-ED99-4691-9CF0-963C5965A577}" type="sibTrans" cxnId="{5630F982-ACDB-416C-9CDF-D6B0115905E3}">
      <dgm:prSet/>
      <dgm:spPr/>
      <dgm:t>
        <a:bodyPr/>
        <a:lstStyle/>
        <a:p>
          <a:endParaRPr lang="es-ES"/>
        </a:p>
      </dgm:t>
    </dgm:pt>
    <dgm:pt modelId="{764242F5-54C0-4B96-8377-E6F76C10E253}">
      <dgm:prSet phldrT="[Texto]" custT="1"/>
      <dgm:spPr/>
      <dgm:t>
        <a:bodyPr/>
        <a:lstStyle/>
        <a:p>
          <a:r>
            <a:rPr lang="es-ES" sz="2000" b="0" dirty="0" smtClean="0"/>
            <a:t>Es el encargado de coordinar el trabajo de todo el personal del centro.</a:t>
          </a:r>
          <a:endParaRPr lang="es-ES" sz="2000" b="0" dirty="0"/>
        </a:p>
      </dgm:t>
    </dgm:pt>
    <dgm:pt modelId="{C9B79567-2E10-4CE6-BC61-911495DF46ED}" type="parTrans" cxnId="{EA320FC2-532F-4166-8ABB-555F678E2651}">
      <dgm:prSet/>
      <dgm:spPr/>
      <dgm:t>
        <a:bodyPr/>
        <a:lstStyle/>
        <a:p>
          <a:endParaRPr lang="es-ES"/>
        </a:p>
      </dgm:t>
    </dgm:pt>
    <dgm:pt modelId="{BBD2D462-224F-4A42-B087-E9A570C56ED5}" type="sibTrans" cxnId="{EA320FC2-532F-4166-8ABB-555F678E2651}">
      <dgm:prSet/>
      <dgm:spPr/>
      <dgm:t>
        <a:bodyPr/>
        <a:lstStyle/>
        <a:p>
          <a:endParaRPr lang="es-ES"/>
        </a:p>
      </dgm:t>
    </dgm:pt>
    <dgm:pt modelId="{570DBFB1-E7B2-4FBE-8EF6-85D3C6579D00}">
      <dgm:prSet phldrT="[Texto]" custT="1">
        <dgm:style>
          <a:lnRef idx="0">
            <a:schemeClr val="accent3"/>
          </a:lnRef>
          <a:fillRef idx="3">
            <a:schemeClr val="accent3"/>
          </a:fillRef>
          <a:effectRef idx="3">
            <a:schemeClr val="accent3"/>
          </a:effectRef>
          <a:fontRef idx="minor">
            <a:schemeClr val="lt1"/>
          </a:fontRef>
        </dgm:style>
      </dgm:prSet>
      <dgm:spPr/>
      <dgm:t>
        <a:bodyPr/>
        <a:lstStyle/>
        <a:p>
          <a:pPr algn="ctr"/>
          <a:r>
            <a:rPr lang="es-ES" sz="3200" dirty="0" smtClean="0"/>
            <a:t>Emprendedor</a:t>
          </a:r>
          <a:endParaRPr lang="es-ES" sz="4400" dirty="0"/>
        </a:p>
      </dgm:t>
    </dgm:pt>
    <dgm:pt modelId="{A3E62077-9855-46FD-9030-4C3B75199027}" type="parTrans" cxnId="{5483E2EC-B339-4278-B546-F2AAE3B03387}">
      <dgm:prSet/>
      <dgm:spPr/>
      <dgm:t>
        <a:bodyPr/>
        <a:lstStyle/>
        <a:p>
          <a:endParaRPr lang="es-ES"/>
        </a:p>
      </dgm:t>
    </dgm:pt>
    <dgm:pt modelId="{824B792C-C55B-4306-A420-9A594CBF8BC4}" type="sibTrans" cxnId="{5483E2EC-B339-4278-B546-F2AAE3B03387}">
      <dgm:prSet/>
      <dgm:spPr/>
      <dgm:t>
        <a:bodyPr/>
        <a:lstStyle/>
        <a:p>
          <a:endParaRPr lang="es-ES"/>
        </a:p>
      </dgm:t>
    </dgm:pt>
    <dgm:pt modelId="{0D1BDC07-636C-4D30-A929-E901831F1211}">
      <dgm:prSet phldrT="[Texto]" custT="1"/>
      <dgm:spPr/>
      <dgm:t>
        <a:bodyPr/>
        <a:lstStyle/>
        <a:p>
          <a:r>
            <a:rPr lang="es-ES" sz="2000" b="0" dirty="0" smtClean="0"/>
            <a:t>A partir de los procesos de evaluación interna del centro que quedan registrados en la memoria anual, realiza nuevas propuestas de mejora para elaborar el plan general anual del siguiente curso escolar. </a:t>
          </a:r>
          <a:endParaRPr lang="es-ES" sz="2000" dirty="0"/>
        </a:p>
      </dgm:t>
    </dgm:pt>
    <dgm:pt modelId="{FD337906-F37C-45E6-9204-30F5376F7C13}" type="parTrans" cxnId="{FAAABD92-EA46-4E96-9BFB-E921EB2E9DCF}">
      <dgm:prSet/>
      <dgm:spPr/>
      <dgm:t>
        <a:bodyPr/>
        <a:lstStyle/>
        <a:p>
          <a:endParaRPr lang="es-ES"/>
        </a:p>
      </dgm:t>
    </dgm:pt>
    <dgm:pt modelId="{7D102AA8-155B-4F88-A7B3-1CF8A5184980}" type="sibTrans" cxnId="{FAAABD92-EA46-4E96-9BFB-E921EB2E9DCF}">
      <dgm:prSet/>
      <dgm:spPr/>
      <dgm:t>
        <a:bodyPr/>
        <a:lstStyle/>
        <a:p>
          <a:endParaRPr lang="es-ES"/>
        </a:p>
      </dgm:t>
    </dgm:pt>
    <dgm:pt modelId="{0D885CCD-1BBB-44D6-8BEA-9D5657428B6A}" type="pres">
      <dgm:prSet presAssocID="{A8995DDF-B99D-4034-A73F-160BF14C96AD}" presName="linear" presStyleCnt="0">
        <dgm:presLayoutVars>
          <dgm:animLvl val="lvl"/>
          <dgm:resizeHandles val="exact"/>
        </dgm:presLayoutVars>
      </dgm:prSet>
      <dgm:spPr/>
      <dgm:t>
        <a:bodyPr/>
        <a:lstStyle/>
        <a:p>
          <a:endParaRPr lang="es-ES"/>
        </a:p>
      </dgm:t>
    </dgm:pt>
    <dgm:pt modelId="{F9A768DB-D945-4278-8190-DA16DCAADB9F}" type="pres">
      <dgm:prSet presAssocID="{B45C46F2-F5F8-4FEA-895A-DED065E0A0D0}" presName="parentText" presStyleLbl="node1" presStyleIdx="0" presStyleCnt="2" custScaleX="32727" custScaleY="45063">
        <dgm:presLayoutVars>
          <dgm:chMax val="0"/>
          <dgm:bulletEnabled val="1"/>
        </dgm:presLayoutVars>
      </dgm:prSet>
      <dgm:spPr/>
      <dgm:t>
        <a:bodyPr/>
        <a:lstStyle/>
        <a:p>
          <a:endParaRPr lang="es-ES"/>
        </a:p>
      </dgm:t>
    </dgm:pt>
    <dgm:pt modelId="{6893099F-CF81-4BF2-A031-A40A57B079F6}" type="pres">
      <dgm:prSet presAssocID="{B45C46F2-F5F8-4FEA-895A-DED065E0A0D0}" presName="childText" presStyleLbl="revTx" presStyleIdx="0" presStyleCnt="2" custLinFactNeighborX="-909" custLinFactNeighborY="10947">
        <dgm:presLayoutVars>
          <dgm:bulletEnabled val="1"/>
        </dgm:presLayoutVars>
      </dgm:prSet>
      <dgm:spPr/>
      <dgm:t>
        <a:bodyPr/>
        <a:lstStyle/>
        <a:p>
          <a:endParaRPr lang="es-ES"/>
        </a:p>
      </dgm:t>
    </dgm:pt>
    <dgm:pt modelId="{1E592011-21A6-41B6-9BCF-302993B6D258}" type="pres">
      <dgm:prSet presAssocID="{570DBFB1-E7B2-4FBE-8EF6-85D3C6579D00}" presName="parentText" presStyleLbl="node1" presStyleIdx="1" presStyleCnt="2" custScaleX="36364" custScaleY="48377">
        <dgm:presLayoutVars>
          <dgm:chMax val="0"/>
          <dgm:bulletEnabled val="1"/>
        </dgm:presLayoutVars>
      </dgm:prSet>
      <dgm:spPr/>
      <dgm:t>
        <a:bodyPr/>
        <a:lstStyle/>
        <a:p>
          <a:endParaRPr lang="es-ES"/>
        </a:p>
      </dgm:t>
    </dgm:pt>
    <dgm:pt modelId="{EAF5C45E-5A52-48D5-AF41-45E6BA2E5A27}" type="pres">
      <dgm:prSet presAssocID="{570DBFB1-E7B2-4FBE-8EF6-85D3C6579D00}" presName="childText" presStyleLbl="revTx" presStyleIdx="1" presStyleCnt="2" custLinFactNeighborY="17213">
        <dgm:presLayoutVars>
          <dgm:bulletEnabled val="1"/>
        </dgm:presLayoutVars>
      </dgm:prSet>
      <dgm:spPr/>
      <dgm:t>
        <a:bodyPr/>
        <a:lstStyle/>
        <a:p>
          <a:endParaRPr lang="es-ES"/>
        </a:p>
      </dgm:t>
    </dgm:pt>
  </dgm:ptLst>
  <dgm:cxnLst>
    <dgm:cxn modelId="{FAAABD92-EA46-4E96-9BFB-E921EB2E9DCF}" srcId="{570DBFB1-E7B2-4FBE-8EF6-85D3C6579D00}" destId="{0D1BDC07-636C-4D30-A929-E901831F1211}" srcOrd="0" destOrd="0" parTransId="{FD337906-F37C-45E6-9204-30F5376F7C13}" sibTransId="{7D102AA8-155B-4F88-A7B3-1CF8A5184980}"/>
    <dgm:cxn modelId="{AB484858-0C3F-4313-8738-B627657B5F9F}" type="presOf" srcId="{A8995DDF-B99D-4034-A73F-160BF14C96AD}" destId="{0D885CCD-1BBB-44D6-8BEA-9D5657428B6A}" srcOrd="0" destOrd="0" presId="urn:microsoft.com/office/officeart/2005/8/layout/vList2"/>
    <dgm:cxn modelId="{08811EF7-B30A-45EE-967A-5466C28F35D7}" type="presOf" srcId="{B45C46F2-F5F8-4FEA-895A-DED065E0A0D0}" destId="{F9A768DB-D945-4278-8190-DA16DCAADB9F}" srcOrd="0" destOrd="0" presId="urn:microsoft.com/office/officeart/2005/8/layout/vList2"/>
    <dgm:cxn modelId="{87F6ECB9-D7A8-4A76-8454-3629E677378E}" type="presOf" srcId="{764242F5-54C0-4B96-8377-E6F76C10E253}" destId="{6893099F-CF81-4BF2-A031-A40A57B079F6}" srcOrd="0" destOrd="0" presId="urn:microsoft.com/office/officeart/2005/8/layout/vList2"/>
    <dgm:cxn modelId="{5483E2EC-B339-4278-B546-F2AAE3B03387}" srcId="{A8995DDF-B99D-4034-A73F-160BF14C96AD}" destId="{570DBFB1-E7B2-4FBE-8EF6-85D3C6579D00}" srcOrd="1" destOrd="0" parTransId="{A3E62077-9855-46FD-9030-4C3B75199027}" sibTransId="{824B792C-C55B-4306-A420-9A594CBF8BC4}"/>
    <dgm:cxn modelId="{EA320FC2-532F-4166-8ABB-555F678E2651}" srcId="{B45C46F2-F5F8-4FEA-895A-DED065E0A0D0}" destId="{764242F5-54C0-4B96-8377-E6F76C10E253}" srcOrd="0" destOrd="0" parTransId="{C9B79567-2E10-4CE6-BC61-911495DF46ED}" sibTransId="{BBD2D462-224F-4A42-B087-E9A570C56ED5}"/>
    <dgm:cxn modelId="{8D17742F-9D59-431F-B9E3-370F7B53A9AD}" type="presOf" srcId="{0D1BDC07-636C-4D30-A929-E901831F1211}" destId="{EAF5C45E-5A52-48D5-AF41-45E6BA2E5A27}" srcOrd="0" destOrd="0" presId="urn:microsoft.com/office/officeart/2005/8/layout/vList2"/>
    <dgm:cxn modelId="{CAF1CDC4-E3D4-4E47-B231-9965F5415F83}" type="presOf" srcId="{570DBFB1-E7B2-4FBE-8EF6-85D3C6579D00}" destId="{1E592011-21A6-41B6-9BCF-302993B6D258}" srcOrd="0" destOrd="0" presId="urn:microsoft.com/office/officeart/2005/8/layout/vList2"/>
    <dgm:cxn modelId="{5630F982-ACDB-416C-9CDF-D6B0115905E3}" srcId="{A8995DDF-B99D-4034-A73F-160BF14C96AD}" destId="{B45C46F2-F5F8-4FEA-895A-DED065E0A0D0}" srcOrd="0" destOrd="0" parTransId="{FBA27DE7-189D-4ED5-BD77-E09EFA1727C2}" sibTransId="{77ADDDB3-ED99-4691-9CF0-963C5965A577}"/>
    <dgm:cxn modelId="{98F1CC75-089D-497A-98FD-99B3E1BBE9AC}" type="presParOf" srcId="{0D885CCD-1BBB-44D6-8BEA-9D5657428B6A}" destId="{F9A768DB-D945-4278-8190-DA16DCAADB9F}" srcOrd="0" destOrd="0" presId="urn:microsoft.com/office/officeart/2005/8/layout/vList2"/>
    <dgm:cxn modelId="{852771AA-4E3D-4AE3-B843-14F757E3EE62}" type="presParOf" srcId="{0D885CCD-1BBB-44D6-8BEA-9D5657428B6A}" destId="{6893099F-CF81-4BF2-A031-A40A57B079F6}" srcOrd="1" destOrd="0" presId="urn:microsoft.com/office/officeart/2005/8/layout/vList2"/>
    <dgm:cxn modelId="{8AEF2C67-4C5B-453A-B04A-C1A8D29863CC}" type="presParOf" srcId="{0D885CCD-1BBB-44D6-8BEA-9D5657428B6A}" destId="{1E592011-21A6-41B6-9BCF-302993B6D258}" srcOrd="2" destOrd="0" presId="urn:microsoft.com/office/officeart/2005/8/layout/vList2"/>
    <dgm:cxn modelId="{51A54F13-C0AB-4096-B8C5-29B5598A3762}" type="presParOf" srcId="{0D885CCD-1BBB-44D6-8BEA-9D5657428B6A}" destId="{EAF5C45E-5A52-48D5-AF41-45E6BA2E5A27}" srcOrd="3" destOrd="0" presId="urn:microsoft.com/office/officeart/2005/8/layout/vList2"/>
  </dgm:cxnLst>
  <dgm:bg/>
  <dgm:whole/>
</dgm:dataModel>
</file>

<file path=ppt/diagrams/data5.xml><?xml version="1.0" encoding="utf-8"?>
<dgm:dataModel xmlns:dgm="http://schemas.openxmlformats.org/drawingml/2006/diagram" xmlns:a="http://schemas.openxmlformats.org/drawingml/2006/main">
  <dgm:ptLst>
    <dgm:pt modelId="{A8E34B80-206A-422E-A626-2DB5243CAAE4}" type="doc">
      <dgm:prSet loTypeId="urn:microsoft.com/office/officeart/2005/8/layout/vList5" loCatId="list" qsTypeId="urn:microsoft.com/office/officeart/2005/8/quickstyle/simple5" qsCatId="simple" csTypeId="urn:microsoft.com/office/officeart/2005/8/colors/accent3_2" csCatId="accent3" phldr="1"/>
      <dgm:spPr/>
      <dgm:t>
        <a:bodyPr/>
        <a:lstStyle/>
        <a:p>
          <a:endParaRPr lang="es-ES"/>
        </a:p>
      </dgm:t>
    </dgm:pt>
    <dgm:pt modelId="{09E27847-BBF8-43E5-A101-FD90D635D8B7}">
      <dgm:prSet phldrT="[Texto]" custT="1"/>
      <dgm:spPr/>
      <dgm:t>
        <a:bodyPr/>
        <a:lstStyle/>
        <a:p>
          <a:r>
            <a:rPr lang="es-ES" sz="3200" b="0" dirty="0" smtClean="0"/>
            <a:t>Enlace</a:t>
          </a:r>
          <a:endParaRPr lang="es-ES" sz="3200" b="0" dirty="0"/>
        </a:p>
      </dgm:t>
    </dgm:pt>
    <dgm:pt modelId="{B4845C95-ACDD-471D-8D9E-883891294283}" type="parTrans" cxnId="{848F78C1-9CF6-45D8-BFFD-00973676392A}">
      <dgm:prSet/>
      <dgm:spPr/>
      <dgm:t>
        <a:bodyPr/>
        <a:lstStyle/>
        <a:p>
          <a:endParaRPr lang="es-ES"/>
        </a:p>
      </dgm:t>
    </dgm:pt>
    <dgm:pt modelId="{D6339546-DFF6-45F6-8F73-02289C3773EA}" type="sibTrans" cxnId="{848F78C1-9CF6-45D8-BFFD-00973676392A}">
      <dgm:prSet/>
      <dgm:spPr/>
      <dgm:t>
        <a:bodyPr/>
        <a:lstStyle/>
        <a:p>
          <a:endParaRPr lang="es-ES"/>
        </a:p>
      </dgm:t>
    </dgm:pt>
    <dgm:pt modelId="{B9D57425-80BC-4D5B-BF25-DEB54EDC38D9}">
      <dgm:prSet phldrT="[Texto]" custT="1"/>
      <dgm:spPr/>
      <dgm:t>
        <a:bodyPr/>
        <a:lstStyle/>
        <a:p>
          <a:r>
            <a:rPr lang="es-ES" sz="2000" b="0" dirty="0" smtClean="0"/>
            <a:t>Elige a sus colaboradores: secretario y jefe de estudio ellos tres formaran el equipo directivo del centro.</a:t>
          </a:r>
          <a:endParaRPr lang="es-ES" sz="2000" b="0" dirty="0"/>
        </a:p>
      </dgm:t>
    </dgm:pt>
    <dgm:pt modelId="{A3DD65FF-F2C7-45E8-909E-D50FE03C6C22}" type="parTrans" cxnId="{7090E80E-47BA-41CA-8882-418728054E7A}">
      <dgm:prSet/>
      <dgm:spPr/>
      <dgm:t>
        <a:bodyPr/>
        <a:lstStyle/>
        <a:p>
          <a:endParaRPr lang="es-ES"/>
        </a:p>
      </dgm:t>
    </dgm:pt>
    <dgm:pt modelId="{E1D784B1-1E46-4905-A4AC-DBC5D460B53F}" type="sibTrans" cxnId="{7090E80E-47BA-41CA-8882-418728054E7A}">
      <dgm:prSet/>
      <dgm:spPr/>
      <dgm:t>
        <a:bodyPr/>
        <a:lstStyle/>
        <a:p>
          <a:endParaRPr lang="es-ES"/>
        </a:p>
      </dgm:t>
    </dgm:pt>
    <dgm:pt modelId="{BA80B871-2DDE-47F3-ADAB-C08EA03EF1FF}">
      <dgm:prSet phldrT="[Texto]" custT="1"/>
      <dgm:spPr/>
      <dgm:t>
        <a:bodyPr/>
        <a:lstStyle/>
        <a:p>
          <a:r>
            <a:rPr lang="es-ES" sz="3200" b="0" dirty="0" smtClean="0">
              <a:solidFill>
                <a:schemeClr val="bg1"/>
              </a:solidFill>
            </a:rPr>
            <a:t>Líder</a:t>
          </a:r>
          <a:endParaRPr lang="es-ES" sz="3200" b="0" dirty="0">
            <a:solidFill>
              <a:schemeClr val="bg1"/>
            </a:solidFill>
          </a:endParaRPr>
        </a:p>
      </dgm:t>
    </dgm:pt>
    <dgm:pt modelId="{0CA1C0C7-7406-4865-9A0E-EF770A7A7EDC}" type="parTrans" cxnId="{A72AE111-FC0C-4E61-A276-A2D7F478417B}">
      <dgm:prSet/>
      <dgm:spPr/>
      <dgm:t>
        <a:bodyPr/>
        <a:lstStyle/>
        <a:p>
          <a:endParaRPr lang="es-ES"/>
        </a:p>
      </dgm:t>
    </dgm:pt>
    <dgm:pt modelId="{80B48097-6EBC-4A5C-9630-A6959A2F6B98}" type="sibTrans" cxnId="{A72AE111-FC0C-4E61-A276-A2D7F478417B}">
      <dgm:prSet/>
      <dgm:spPr/>
      <dgm:t>
        <a:bodyPr/>
        <a:lstStyle/>
        <a:p>
          <a:endParaRPr lang="es-ES"/>
        </a:p>
      </dgm:t>
    </dgm:pt>
    <dgm:pt modelId="{8A764274-7625-40A3-9772-8FA3BFE52DB5}">
      <dgm:prSet phldrT="[Texto]" custT="1"/>
      <dgm:spPr/>
      <dgm:t>
        <a:bodyPr/>
        <a:lstStyle/>
        <a:p>
          <a:r>
            <a:rPr lang="es-ES" sz="2000" b="0" dirty="0" smtClean="0"/>
            <a:t>Ha de velar por el cumplimiento del proyecto educativo del centro. </a:t>
          </a:r>
          <a:endParaRPr lang="es-ES" sz="2000" b="0" dirty="0"/>
        </a:p>
      </dgm:t>
    </dgm:pt>
    <dgm:pt modelId="{C23672CE-060B-4190-8E07-9DBCD5A9D9E8}" type="parTrans" cxnId="{86238B25-B391-4FB3-BC28-754FD7A2EAF5}">
      <dgm:prSet/>
      <dgm:spPr/>
      <dgm:t>
        <a:bodyPr/>
        <a:lstStyle/>
        <a:p>
          <a:endParaRPr lang="es-ES"/>
        </a:p>
      </dgm:t>
    </dgm:pt>
    <dgm:pt modelId="{174579BC-FF6C-4EAA-A4F7-3CDD432234D6}" type="sibTrans" cxnId="{86238B25-B391-4FB3-BC28-754FD7A2EAF5}">
      <dgm:prSet/>
      <dgm:spPr/>
      <dgm:t>
        <a:bodyPr/>
        <a:lstStyle/>
        <a:p>
          <a:endParaRPr lang="es-ES"/>
        </a:p>
      </dgm:t>
    </dgm:pt>
    <dgm:pt modelId="{D8F2F514-C14E-47F2-BFEE-D157D7133791}">
      <dgm:prSet phldrT="[Texto]" custT="1"/>
      <dgm:spPr/>
      <dgm:t>
        <a:bodyPr/>
        <a:lstStyle/>
        <a:p>
          <a:r>
            <a:rPr lang="es-ES" sz="3200" dirty="0" smtClean="0"/>
            <a:t>Cabeza Visible</a:t>
          </a:r>
          <a:endParaRPr lang="es-ES" sz="3200" dirty="0"/>
        </a:p>
      </dgm:t>
    </dgm:pt>
    <dgm:pt modelId="{68DA7A41-3ED6-4723-989C-01CACEFACD20}" type="parTrans" cxnId="{337D0E4B-AD1D-4CB6-8DF0-94895B24BEB0}">
      <dgm:prSet/>
      <dgm:spPr/>
      <dgm:t>
        <a:bodyPr/>
        <a:lstStyle/>
        <a:p>
          <a:endParaRPr lang="es-ES"/>
        </a:p>
      </dgm:t>
    </dgm:pt>
    <dgm:pt modelId="{2ABD3BFF-CD06-425C-BBEA-062DDD3F9048}" type="sibTrans" cxnId="{337D0E4B-AD1D-4CB6-8DF0-94895B24BEB0}">
      <dgm:prSet/>
      <dgm:spPr/>
      <dgm:t>
        <a:bodyPr/>
        <a:lstStyle/>
        <a:p>
          <a:endParaRPr lang="es-ES"/>
        </a:p>
      </dgm:t>
    </dgm:pt>
    <dgm:pt modelId="{721F022C-B1F4-4198-BE88-E8B9EB70EC13}">
      <dgm:prSet phldrT="[Texto]" custT="1"/>
      <dgm:spPr/>
      <dgm:t>
        <a:bodyPr/>
        <a:lstStyle/>
        <a:p>
          <a:r>
            <a:rPr lang="es-ES" sz="2000" b="0" dirty="0" smtClean="0"/>
            <a:t>Ejerce la jefatura de todo el personal del centro</a:t>
          </a:r>
          <a:endParaRPr lang="es-ES" sz="2000" b="0" dirty="0"/>
        </a:p>
      </dgm:t>
    </dgm:pt>
    <dgm:pt modelId="{6D1F8784-ACD5-4545-ABA1-D3CA956E7394}" type="parTrans" cxnId="{51A584D4-5E08-4772-8EFD-BDA4D29DFFF2}">
      <dgm:prSet/>
      <dgm:spPr/>
      <dgm:t>
        <a:bodyPr/>
        <a:lstStyle/>
        <a:p>
          <a:endParaRPr lang="es-ES"/>
        </a:p>
      </dgm:t>
    </dgm:pt>
    <dgm:pt modelId="{F0BB63AA-F4B5-49AB-A0E9-FE63EA047597}" type="sibTrans" cxnId="{51A584D4-5E08-4772-8EFD-BDA4D29DFFF2}">
      <dgm:prSet/>
      <dgm:spPr/>
      <dgm:t>
        <a:bodyPr/>
        <a:lstStyle/>
        <a:p>
          <a:endParaRPr lang="es-ES"/>
        </a:p>
      </dgm:t>
    </dgm:pt>
    <dgm:pt modelId="{875771EC-20B8-4F13-B1A7-AD0A286C159B}">
      <dgm:prSet phldrT="[Texto]" custT="1"/>
      <dgm:spPr/>
      <dgm:t>
        <a:bodyPr/>
        <a:lstStyle/>
        <a:p>
          <a:r>
            <a:rPr lang="es-ES" sz="2000" b="0" dirty="0" smtClean="0"/>
            <a:t>Preside el claustro de profesores</a:t>
          </a:r>
          <a:endParaRPr lang="es-ES" sz="2000" b="0" dirty="0"/>
        </a:p>
      </dgm:t>
    </dgm:pt>
    <dgm:pt modelId="{14766A47-ECB2-4BE0-B87A-C894998EDEB0}" type="parTrans" cxnId="{D5213021-4E82-4157-BDCA-433BA40F6A42}">
      <dgm:prSet/>
      <dgm:spPr/>
      <dgm:t>
        <a:bodyPr/>
        <a:lstStyle/>
        <a:p>
          <a:endParaRPr lang="es-ES"/>
        </a:p>
      </dgm:t>
    </dgm:pt>
    <dgm:pt modelId="{7E9EC60D-3FC0-4CC4-8668-42F12B3E13BB}" type="sibTrans" cxnId="{D5213021-4E82-4157-BDCA-433BA40F6A42}">
      <dgm:prSet/>
      <dgm:spPr/>
      <dgm:t>
        <a:bodyPr/>
        <a:lstStyle/>
        <a:p>
          <a:endParaRPr lang="es-ES"/>
        </a:p>
      </dgm:t>
    </dgm:pt>
    <dgm:pt modelId="{FC7F9BD2-4500-42C5-BCB4-2A10E2D74C97}">
      <dgm:prSet custT="1"/>
      <dgm:spPr/>
      <dgm:t>
        <a:bodyPr/>
        <a:lstStyle/>
        <a:p>
          <a:r>
            <a:rPr lang="es-ES" sz="2000" b="0" dirty="0" smtClean="0"/>
            <a:t>Remite a la administración educativa los informes pertinentes</a:t>
          </a:r>
          <a:endParaRPr lang="es-ES" sz="2000" b="0" dirty="0"/>
        </a:p>
      </dgm:t>
    </dgm:pt>
    <dgm:pt modelId="{B7D5A18E-676D-40CB-9E80-3E09BC70AA83}" type="parTrans" cxnId="{BAA5D3D1-4F38-4372-829C-9B16CD1B0A45}">
      <dgm:prSet/>
      <dgm:spPr/>
      <dgm:t>
        <a:bodyPr/>
        <a:lstStyle/>
        <a:p>
          <a:endParaRPr lang="es-ES"/>
        </a:p>
      </dgm:t>
    </dgm:pt>
    <dgm:pt modelId="{07CF1FBA-9AD6-4E3B-9C84-65341F92DF85}" type="sibTrans" cxnId="{BAA5D3D1-4F38-4372-829C-9B16CD1B0A45}">
      <dgm:prSet/>
      <dgm:spPr/>
      <dgm:t>
        <a:bodyPr/>
        <a:lstStyle/>
        <a:p>
          <a:endParaRPr lang="es-ES"/>
        </a:p>
      </dgm:t>
    </dgm:pt>
    <dgm:pt modelId="{DBE8B230-D3C4-4F42-AB80-DB38F32CBA2B}">
      <dgm:prSet custT="1"/>
      <dgm:spPr/>
      <dgm:t>
        <a:bodyPr/>
        <a:lstStyle/>
        <a:p>
          <a:r>
            <a:rPr lang="es-ES" sz="2000" b="0" dirty="0" smtClean="0"/>
            <a:t>Propone en su caso el cese de algunos de los miembros del equipo directivo si lo estima conveniente</a:t>
          </a:r>
          <a:endParaRPr lang="es-ES" sz="2000" b="0" dirty="0"/>
        </a:p>
      </dgm:t>
    </dgm:pt>
    <dgm:pt modelId="{1D0E6E07-6D83-42FF-9793-848F7EBD2F10}" type="parTrans" cxnId="{6A1E3C87-8B8E-48D2-971E-C190AAB99B18}">
      <dgm:prSet/>
      <dgm:spPr/>
      <dgm:t>
        <a:bodyPr/>
        <a:lstStyle/>
        <a:p>
          <a:endParaRPr lang="es-ES"/>
        </a:p>
      </dgm:t>
    </dgm:pt>
    <dgm:pt modelId="{02A78E20-43B3-49B6-9453-A76BC6E8F6DF}" type="sibTrans" cxnId="{6A1E3C87-8B8E-48D2-971E-C190AAB99B18}">
      <dgm:prSet/>
      <dgm:spPr/>
      <dgm:t>
        <a:bodyPr/>
        <a:lstStyle/>
        <a:p>
          <a:endParaRPr lang="es-ES"/>
        </a:p>
      </dgm:t>
    </dgm:pt>
    <dgm:pt modelId="{41431DD7-02A4-4364-9CF2-E06F51D96FB9}">
      <dgm:prSet custT="1"/>
      <dgm:spPr/>
      <dgm:t>
        <a:bodyPr/>
        <a:lstStyle/>
        <a:p>
          <a:r>
            <a:rPr lang="es-ES" sz="2000" b="0" dirty="0" smtClean="0"/>
            <a:t>Informa al personal del centro de los objetivos y prioridades del curso y recoge sus sugerencias para redactar el plan general anual donde se detalla la organización y funcionamiento del centro durante el curso escolar. </a:t>
          </a:r>
          <a:endParaRPr lang="es-ES" sz="2000" b="0" dirty="0"/>
        </a:p>
      </dgm:t>
    </dgm:pt>
    <dgm:pt modelId="{F62EEF19-C55B-4D84-A38F-7D2533AAC5B5}" type="parTrans" cxnId="{8E5D5EF8-7895-47EF-ADA8-C06C7ADF7C8E}">
      <dgm:prSet/>
      <dgm:spPr/>
      <dgm:t>
        <a:bodyPr/>
        <a:lstStyle/>
        <a:p>
          <a:endParaRPr lang="es-ES"/>
        </a:p>
      </dgm:t>
    </dgm:pt>
    <dgm:pt modelId="{949C8870-5610-491F-B136-D56A07FE0B81}" type="sibTrans" cxnId="{8E5D5EF8-7895-47EF-ADA8-C06C7ADF7C8E}">
      <dgm:prSet/>
      <dgm:spPr/>
      <dgm:t>
        <a:bodyPr/>
        <a:lstStyle/>
        <a:p>
          <a:endParaRPr lang="es-ES"/>
        </a:p>
      </dgm:t>
    </dgm:pt>
    <dgm:pt modelId="{92D7A532-A2AA-433F-A855-9AEFACEE9D3F}">
      <dgm:prSet custT="1"/>
      <dgm:spPr/>
      <dgm:t>
        <a:bodyPr/>
        <a:lstStyle/>
        <a:p>
          <a:endParaRPr lang="es-ES" sz="2000" b="0" dirty="0"/>
        </a:p>
      </dgm:t>
    </dgm:pt>
    <dgm:pt modelId="{C73F6437-84CB-4D1E-8FAD-BF0DD51CF142}" type="parTrans" cxnId="{6C8AFC5B-8F9B-46A4-810C-E9137DA935AA}">
      <dgm:prSet/>
      <dgm:spPr/>
      <dgm:t>
        <a:bodyPr/>
        <a:lstStyle/>
        <a:p>
          <a:endParaRPr lang="es-ES"/>
        </a:p>
      </dgm:t>
    </dgm:pt>
    <dgm:pt modelId="{35C3FF1E-CDC6-4A6C-BBAC-1ED97A7EAE02}" type="sibTrans" cxnId="{6C8AFC5B-8F9B-46A4-810C-E9137DA935AA}">
      <dgm:prSet/>
      <dgm:spPr/>
      <dgm:t>
        <a:bodyPr/>
        <a:lstStyle/>
        <a:p>
          <a:endParaRPr lang="es-ES"/>
        </a:p>
      </dgm:t>
    </dgm:pt>
    <dgm:pt modelId="{778374E2-CF66-4C4F-BC4A-26465ABFE2A3}">
      <dgm:prSet custT="1"/>
      <dgm:spPr/>
      <dgm:t>
        <a:bodyPr/>
        <a:lstStyle/>
        <a:p>
          <a:r>
            <a:rPr lang="es-ES" sz="2000" b="0" dirty="0" smtClean="0"/>
            <a:t>Es la autoridad máxima del centro.</a:t>
          </a:r>
        </a:p>
        <a:p>
          <a:r>
            <a:rPr lang="es-ES" sz="2000" b="1" dirty="0" smtClean="0"/>
            <a:t> </a:t>
          </a:r>
          <a:endParaRPr lang="es-ES" sz="2000" b="0" dirty="0"/>
        </a:p>
      </dgm:t>
    </dgm:pt>
    <dgm:pt modelId="{D1A45D42-AAE1-4E91-8798-179BFACE3252}" type="parTrans" cxnId="{4F7524C6-CFFD-4164-8764-A0D027A47D99}">
      <dgm:prSet/>
      <dgm:spPr/>
      <dgm:t>
        <a:bodyPr/>
        <a:lstStyle/>
        <a:p>
          <a:endParaRPr lang="es-ES"/>
        </a:p>
      </dgm:t>
    </dgm:pt>
    <dgm:pt modelId="{7A562C4E-1740-4A55-ACF7-13A8B09204A6}" type="sibTrans" cxnId="{4F7524C6-CFFD-4164-8764-A0D027A47D99}">
      <dgm:prSet/>
      <dgm:spPr/>
      <dgm:t>
        <a:bodyPr/>
        <a:lstStyle/>
        <a:p>
          <a:endParaRPr lang="es-ES"/>
        </a:p>
      </dgm:t>
    </dgm:pt>
    <dgm:pt modelId="{03E2F08C-CE52-462F-88DE-DF27E817503A}">
      <dgm:prSet phldrT="[Texto]" custT="1"/>
      <dgm:spPr/>
      <dgm:t>
        <a:bodyPr/>
        <a:lstStyle/>
        <a:p>
          <a:endParaRPr lang="es-ES" sz="2000" b="0" dirty="0"/>
        </a:p>
      </dgm:t>
    </dgm:pt>
    <dgm:pt modelId="{4C9EAB8E-6BD1-4593-87EC-415C52B7E2A6}" type="parTrans" cxnId="{34D7FE2D-E43C-46D0-9553-27A32CD6C96D}">
      <dgm:prSet/>
      <dgm:spPr/>
      <dgm:t>
        <a:bodyPr/>
        <a:lstStyle/>
        <a:p>
          <a:endParaRPr lang="es-ES"/>
        </a:p>
      </dgm:t>
    </dgm:pt>
    <dgm:pt modelId="{EEB2C163-2126-40D6-B05F-BEB58E1A1405}" type="sibTrans" cxnId="{34D7FE2D-E43C-46D0-9553-27A32CD6C96D}">
      <dgm:prSet/>
      <dgm:spPr/>
      <dgm:t>
        <a:bodyPr/>
        <a:lstStyle/>
        <a:p>
          <a:endParaRPr lang="es-ES"/>
        </a:p>
      </dgm:t>
    </dgm:pt>
    <dgm:pt modelId="{6757068A-5A39-4B0B-90E1-9581A67858E7}">
      <dgm:prSet phldrT="[Texto]" custT="1"/>
      <dgm:spPr/>
      <dgm:t>
        <a:bodyPr/>
        <a:lstStyle/>
        <a:p>
          <a:endParaRPr lang="es-ES" sz="2000" b="0" dirty="0"/>
        </a:p>
      </dgm:t>
    </dgm:pt>
    <dgm:pt modelId="{0EBC98AE-668F-40B5-B72B-D9837C9133A9}" type="parTrans" cxnId="{BA9CAF87-5049-4851-9826-8B47600CB9BE}">
      <dgm:prSet/>
      <dgm:spPr/>
      <dgm:t>
        <a:bodyPr/>
        <a:lstStyle/>
        <a:p>
          <a:endParaRPr lang="es-ES"/>
        </a:p>
      </dgm:t>
    </dgm:pt>
    <dgm:pt modelId="{525C9D91-2F33-4A25-9E8D-313F11BCA277}" type="sibTrans" cxnId="{BA9CAF87-5049-4851-9826-8B47600CB9BE}">
      <dgm:prSet/>
      <dgm:spPr/>
      <dgm:t>
        <a:bodyPr/>
        <a:lstStyle/>
        <a:p>
          <a:endParaRPr lang="es-ES"/>
        </a:p>
      </dgm:t>
    </dgm:pt>
    <dgm:pt modelId="{A38EC53D-8BC8-4027-B029-2708AC11C97F}">
      <dgm:prSet custT="1"/>
      <dgm:spPr/>
      <dgm:t>
        <a:bodyPr/>
        <a:lstStyle/>
        <a:p>
          <a:r>
            <a:rPr lang="es-ES" sz="2000" b="0" dirty="0" smtClean="0"/>
            <a:t>Representa al centro</a:t>
          </a:r>
          <a:endParaRPr lang="es-ES" sz="2000" b="0" dirty="0"/>
        </a:p>
      </dgm:t>
    </dgm:pt>
    <dgm:pt modelId="{3622A9F3-9016-4C56-9D45-021E3AEC403C}" type="parTrans" cxnId="{B6CE2FA6-2CE5-4C71-866E-FA61A7D99DFC}">
      <dgm:prSet/>
      <dgm:spPr/>
      <dgm:t>
        <a:bodyPr/>
        <a:lstStyle/>
        <a:p>
          <a:endParaRPr lang="es-ES"/>
        </a:p>
      </dgm:t>
    </dgm:pt>
    <dgm:pt modelId="{204DFF02-4997-4CD7-B798-56CB743891BA}" type="sibTrans" cxnId="{B6CE2FA6-2CE5-4C71-866E-FA61A7D99DFC}">
      <dgm:prSet/>
      <dgm:spPr/>
      <dgm:t>
        <a:bodyPr/>
        <a:lstStyle/>
        <a:p>
          <a:endParaRPr lang="es-ES"/>
        </a:p>
      </dgm:t>
    </dgm:pt>
    <dgm:pt modelId="{0216AACF-19BC-4D7A-9040-BFF64B818463}" type="pres">
      <dgm:prSet presAssocID="{A8E34B80-206A-422E-A626-2DB5243CAAE4}" presName="Name0" presStyleCnt="0">
        <dgm:presLayoutVars>
          <dgm:dir/>
          <dgm:animLvl val="lvl"/>
          <dgm:resizeHandles val="exact"/>
        </dgm:presLayoutVars>
      </dgm:prSet>
      <dgm:spPr/>
      <dgm:t>
        <a:bodyPr/>
        <a:lstStyle/>
        <a:p>
          <a:endParaRPr lang="es-ES"/>
        </a:p>
      </dgm:t>
    </dgm:pt>
    <dgm:pt modelId="{D432BFAD-325F-45E9-A848-A8A9EB5E20BB}" type="pres">
      <dgm:prSet presAssocID="{09E27847-BBF8-43E5-A101-FD90D635D8B7}" presName="linNode" presStyleCnt="0"/>
      <dgm:spPr/>
    </dgm:pt>
    <dgm:pt modelId="{6F5918BE-6B5D-4530-AF1B-A0EB7896D652}" type="pres">
      <dgm:prSet presAssocID="{09E27847-BBF8-43E5-A101-FD90D635D8B7}" presName="parentText" presStyleLbl="node1" presStyleIdx="0" presStyleCnt="3" custScaleX="58085" custScaleY="48423" custLinFactNeighborX="1509" custLinFactNeighborY="27294">
        <dgm:presLayoutVars>
          <dgm:chMax val="1"/>
          <dgm:bulletEnabled val="1"/>
        </dgm:presLayoutVars>
      </dgm:prSet>
      <dgm:spPr/>
      <dgm:t>
        <a:bodyPr/>
        <a:lstStyle/>
        <a:p>
          <a:endParaRPr lang="es-ES"/>
        </a:p>
      </dgm:t>
    </dgm:pt>
    <dgm:pt modelId="{99C4F250-C408-445D-A256-A99996E42B8A}" type="pres">
      <dgm:prSet presAssocID="{09E27847-BBF8-43E5-A101-FD90D635D8B7}" presName="descendantText" presStyleLbl="alignAccFollowNode1" presStyleIdx="0" presStyleCnt="3" custScaleX="153132" custScaleY="190960" custLinFactNeighborX="-1684" custLinFactNeighborY="45780">
        <dgm:presLayoutVars>
          <dgm:bulletEnabled val="1"/>
        </dgm:presLayoutVars>
      </dgm:prSet>
      <dgm:spPr/>
      <dgm:t>
        <a:bodyPr/>
        <a:lstStyle/>
        <a:p>
          <a:endParaRPr lang="es-ES"/>
        </a:p>
      </dgm:t>
    </dgm:pt>
    <dgm:pt modelId="{7B0A6F41-F4BF-44ED-9948-7AEADB6D081F}" type="pres">
      <dgm:prSet presAssocID="{D6339546-DFF6-45F6-8F73-02289C3773EA}" presName="sp" presStyleCnt="0"/>
      <dgm:spPr/>
    </dgm:pt>
    <dgm:pt modelId="{8C7E3042-9931-453B-B01B-C3799A7425FC}" type="pres">
      <dgm:prSet presAssocID="{BA80B871-2DDE-47F3-ADAB-C08EA03EF1FF}" presName="linNode" presStyleCnt="0"/>
      <dgm:spPr/>
    </dgm:pt>
    <dgm:pt modelId="{B9FDC873-89C1-49FB-85E2-72E7C7BF20D4}" type="pres">
      <dgm:prSet presAssocID="{BA80B871-2DDE-47F3-ADAB-C08EA03EF1FF}" presName="parentText" presStyleLbl="node1" presStyleIdx="1" presStyleCnt="3" custScaleX="53568" custScaleY="194782" custLinFactNeighborX="-5" custLinFactNeighborY="13505">
        <dgm:presLayoutVars>
          <dgm:chMax val="1"/>
          <dgm:bulletEnabled val="1"/>
        </dgm:presLayoutVars>
      </dgm:prSet>
      <dgm:spPr/>
      <dgm:t>
        <a:bodyPr/>
        <a:lstStyle/>
        <a:p>
          <a:endParaRPr lang="es-ES"/>
        </a:p>
      </dgm:t>
    </dgm:pt>
    <dgm:pt modelId="{552FC6CF-19A3-44C0-83CC-2602BEBB6BB5}" type="pres">
      <dgm:prSet presAssocID="{BA80B871-2DDE-47F3-ADAB-C08EA03EF1FF}" presName="descendantText" presStyleLbl="alignAccFollowNode1" presStyleIdx="1" presStyleCnt="3" custScaleX="487658" custScaleY="206865" custLinFactNeighborX="-1188" custLinFactNeighborY="21526">
        <dgm:presLayoutVars>
          <dgm:bulletEnabled val="1"/>
        </dgm:presLayoutVars>
      </dgm:prSet>
      <dgm:spPr/>
      <dgm:t>
        <a:bodyPr/>
        <a:lstStyle/>
        <a:p>
          <a:endParaRPr lang="es-ES"/>
        </a:p>
      </dgm:t>
    </dgm:pt>
    <dgm:pt modelId="{B157CA40-F025-457D-B8BE-D99C94B638FA}" type="pres">
      <dgm:prSet presAssocID="{80B48097-6EBC-4A5C-9630-A6959A2F6B98}" presName="sp" presStyleCnt="0"/>
      <dgm:spPr/>
    </dgm:pt>
    <dgm:pt modelId="{797F86CA-EEE2-4E23-9738-DE1D91F304D8}" type="pres">
      <dgm:prSet presAssocID="{D8F2F514-C14E-47F2-BFEE-D157D7133791}" presName="linNode" presStyleCnt="0"/>
      <dgm:spPr/>
    </dgm:pt>
    <dgm:pt modelId="{536F7C15-3314-44FC-9FEE-E2FB4D6AC417}" type="pres">
      <dgm:prSet presAssocID="{D8F2F514-C14E-47F2-BFEE-D157D7133791}" presName="parentText" presStyleLbl="node1" presStyleIdx="2" presStyleCnt="3" custScaleX="89702" custScaleY="76009">
        <dgm:presLayoutVars>
          <dgm:chMax val="1"/>
          <dgm:bulletEnabled val="1"/>
        </dgm:presLayoutVars>
      </dgm:prSet>
      <dgm:spPr/>
      <dgm:t>
        <a:bodyPr/>
        <a:lstStyle/>
        <a:p>
          <a:endParaRPr lang="es-ES"/>
        </a:p>
      </dgm:t>
    </dgm:pt>
    <dgm:pt modelId="{E1DDEAEC-8D2F-4C28-B14E-5E42F916D139}" type="pres">
      <dgm:prSet presAssocID="{D8F2F514-C14E-47F2-BFEE-D157D7133791}" presName="descendantText" presStyleLbl="alignAccFollowNode1" presStyleIdx="2" presStyleCnt="3" custScaleX="134493" custScaleY="126689" custLinFactNeighborX="-1629" custLinFactNeighborY="-12253">
        <dgm:presLayoutVars>
          <dgm:bulletEnabled val="1"/>
        </dgm:presLayoutVars>
      </dgm:prSet>
      <dgm:spPr/>
      <dgm:t>
        <a:bodyPr/>
        <a:lstStyle/>
        <a:p>
          <a:endParaRPr lang="es-ES"/>
        </a:p>
      </dgm:t>
    </dgm:pt>
  </dgm:ptLst>
  <dgm:cxnLst>
    <dgm:cxn modelId="{1759F4DF-D95C-4E7F-BFAE-7FFE18A4EC9E}" type="presOf" srcId="{BA80B871-2DDE-47F3-ADAB-C08EA03EF1FF}" destId="{B9FDC873-89C1-49FB-85E2-72E7C7BF20D4}" srcOrd="0" destOrd="0" presId="urn:microsoft.com/office/officeart/2005/8/layout/vList5"/>
    <dgm:cxn modelId="{337D0E4B-AD1D-4CB6-8DF0-94895B24BEB0}" srcId="{A8E34B80-206A-422E-A626-2DB5243CAAE4}" destId="{D8F2F514-C14E-47F2-BFEE-D157D7133791}" srcOrd="2" destOrd="0" parTransId="{68DA7A41-3ED6-4723-989C-01CACEFACD20}" sibTransId="{2ABD3BFF-CD06-425C-BBEA-062DDD3F9048}"/>
    <dgm:cxn modelId="{BA9CAF87-5049-4851-9826-8B47600CB9BE}" srcId="{BA80B871-2DDE-47F3-ADAB-C08EA03EF1FF}" destId="{6757068A-5A39-4B0B-90E1-9581A67858E7}" srcOrd="1" destOrd="0" parTransId="{0EBC98AE-668F-40B5-B72B-D9837C9133A9}" sibTransId="{525C9D91-2F33-4A25-9E8D-313F11BCA277}"/>
    <dgm:cxn modelId="{4BCB8A7B-F005-4BEB-B100-BB348E41217A}" type="presOf" srcId="{D8F2F514-C14E-47F2-BFEE-D157D7133791}" destId="{536F7C15-3314-44FC-9FEE-E2FB4D6AC417}" srcOrd="0" destOrd="0" presId="urn:microsoft.com/office/officeart/2005/8/layout/vList5"/>
    <dgm:cxn modelId="{80E9AD44-187F-48FB-ABCC-92BE1C8D4EE6}" type="presOf" srcId="{41431DD7-02A4-4364-9CF2-E06F51D96FB9}" destId="{552FC6CF-19A3-44C0-83CC-2602BEBB6BB5}" srcOrd="0" destOrd="3" presId="urn:microsoft.com/office/officeart/2005/8/layout/vList5"/>
    <dgm:cxn modelId="{D5213021-4E82-4157-BDCA-433BA40F6A42}" srcId="{D8F2F514-C14E-47F2-BFEE-D157D7133791}" destId="{875771EC-20B8-4F13-B1A7-AD0A286C159B}" srcOrd="2" destOrd="0" parTransId="{14766A47-ECB2-4BE0-B87A-C894998EDEB0}" sibTransId="{7E9EC60D-3FC0-4CC4-8668-42F12B3E13BB}"/>
    <dgm:cxn modelId="{249B99C2-CA09-4FDC-AE98-C02B3A1B1223}" type="presOf" srcId="{09E27847-BBF8-43E5-A101-FD90D635D8B7}" destId="{6F5918BE-6B5D-4530-AF1B-A0EB7896D652}" srcOrd="0" destOrd="0" presId="urn:microsoft.com/office/officeart/2005/8/layout/vList5"/>
    <dgm:cxn modelId="{0DE9F2C5-C1C4-47EA-A5A1-469742C74AD7}" type="presOf" srcId="{875771EC-20B8-4F13-B1A7-AD0A286C159B}" destId="{E1DDEAEC-8D2F-4C28-B14E-5E42F916D139}" srcOrd="0" destOrd="2" presId="urn:microsoft.com/office/officeart/2005/8/layout/vList5"/>
    <dgm:cxn modelId="{AD35AACB-1B33-48BE-806C-37BEDFF08680}" type="presOf" srcId="{92D7A532-A2AA-433F-A855-9AEFACEE9D3F}" destId="{552FC6CF-19A3-44C0-83CC-2602BEBB6BB5}" srcOrd="0" destOrd="5" presId="urn:microsoft.com/office/officeart/2005/8/layout/vList5"/>
    <dgm:cxn modelId="{8E5D5EF8-7895-47EF-ADA8-C06C7ADF7C8E}" srcId="{BA80B871-2DDE-47F3-ADAB-C08EA03EF1FF}" destId="{41431DD7-02A4-4364-9CF2-E06F51D96FB9}" srcOrd="3" destOrd="0" parTransId="{F62EEF19-C55B-4D84-A38F-7D2533AAC5B5}" sibTransId="{949C8870-5610-491F-B136-D56A07FE0B81}"/>
    <dgm:cxn modelId="{848F78C1-9CF6-45D8-BFFD-00973676392A}" srcId="{A8E34B80-206A-422E-A626-2DB5243CAAE4}" destId="{09E27847-BBF8-43E5-A101-FD90D635D8B7}" srcOrd="0" destOrd="0" parTransId="{B4845C95-ACDD-471D-8D9E-883891294283}" sibTransId="{D6339546-DFF6-45F6-8F73-02289C3773EA}"/>
    <dgm:cxn modelId="{A1D5F412-F011-4091-9897-DD2A05F1BAD8}" type="presOf" srcId="{6757068A-5A39-4B0B-90E1-9581A67858E7}" destId="{552FC6CF-19A3-44C0-83CC-2602BEBB6BB5}" srcOrd="0" destOrd="1" presId="urn:microsoft.com/office/officeart/2005/8/layout/vList5"/>
    <dgm:cxn modelId="{A58D30DA-027F-4F3B-9A14-4322F0C0BEB9}" type="presOf" srcId="{A38EC53D-8BC8-4027-B029-2708AC11C97F}" destId="{E1DDEAEC-8D2F-4C28-B14E-5E42F916D139}" srcOrd="0" destOrd="1" presId="urn:microsoft.com/office/officeart/2005/8/layout/vList5"/>
    <dgm:cxn modelId="{51909B99-F191-4928-950D-CF99DCEEA8A2}" type="presOf" srcId="{FC7F9BD2-4500-42C5-BCB4-2A10E2D74C97}" destId="{99C4F250-C408-445D-A256-A99996E42B8A}" srcOrd="0" destOrd="1" presId="urn:microsoft.com/office/officeart/2005/8/layout/vList5"/>
    <dgm:cxn modelId="{51A584D4-5E08-4772-8EFD-BDA4D29DFFF2}" srcId="{D8F2F514-C14E-47F2-BFEE-D157D7133791}" destId="{721F022C-B1F4-4198-BE88-E8B9EB70EC13}" srcOrd="0" destOrd="0" parTransId="{6D1F8784-ACD5-4545-ABA1-D3CA956E7394}" sibTransId="{F0BB63AA-F4B5-49AB-A0E9-FE63EA047597}"/>
    <dgm:cxn modelId="{5C52B323-ED9B-4C20-AB98-28AEBA8CA1B8}" type="presOf" srcId="{A8E34B80-206A-422E-A626-2DB5243CAAE4}" destId="{0216AACF-19BC-4D7A-9040-BFF64B818463}" srcOrd="0" destOrd="0" presId="urn:microsoft.com/office/officeart/2005/8/layout/vList5"/>
    <dgm:cxn modelId="{6C8AFC5B-8F9B-46A4-810C-E9137DA935AA}" srcId="{BA80B871-2DDE-47F3-ADAB-C08EA03EF1FF}" destId="{92D7A532-A2AA-433F-A855-9AEFACEE9D3F}" srcOrd="5" destOrd="0" parTransId="{C73F6437-84CB-4D1E-8FAD-BF0DD51CF142}" sibTransId="{35C3FF1E-CDC6-4A6C-BBAC-1ED97A7EAE02}"/>
    <dgm:cxn modelId="{86238B25-B391-4FB3-BC28-754FD7A2EAF5}" srcId="{BA80B871-2DDE-47F3-ADAB-C08EA03EF1FF}" destId="{8A764274-7625-40A3-9772-8FA3BFE52DB5}" srcOrd="2" destOrd="0" parTransId="{C23672CE-060B-4190-8E07-9DBCD5A9D9E8}" sibTransId="{174579BC-FF6C-4EAA-A4F7-3CDD432234D6}"/>
    <dgm:cxn modelId="{6A1E3C87-8B8E-48D2-971E-C190AAB99B18}" srcId="{09E27847-BBF8-43E5-A101-FD90D635D8B7}" destId="{DBE8B230-D3C4-4F42-AB80-DB38F32CBA2B}" srcOrd="2" destOrd="0" parTransId="{1D0E6E07-6D83-42FF-9793-848F7EBD2F10}" sibTransId="{02A78E20-43B3-49B6-9453-A76BC6E8F6DF}"/>
    <dgm:cxn modelId="{35606BBA-1200-4B11-AF4E-8F4871C1071E}" type="presOf" srcId="{B9D57425-80BC-4D5B-BF25-DEB54EDC38D9}" destId="{99C4F250-C408-445D-A256-A99996E42B8A}" srcOrd="0" destOrd="0" presId="urn:microsoft.com/office/officeart/2005/8/layout/vList5"/>
    <dgm:cxn modelId="{BAA5D3D1-4F38-4372-829C-9B16CD1B0A45}" srcId="{09E27847-BBF8-43E5-A101-FD90D635D8B7}" destId="{FC7F9BD2-4500-42C5-BCB4-2A10E2D74C97}" srcOrd="1" destOrd="0" parTransId="{B7D5A18E-676D-40CB-9E80-3E09BC70AA83}" sibTransId="{07CF1FBA-9AD6-4E3B-9C84-65341F92DF85}"/>
    <dgm:cxn modelId="{B0796907-51D7-4BFE-A15F-086FF7CB9D57}" type="presOf" srcId="{DBE8B230-D3C4-4F42-AB80-DB38F32CBA2B}" destId="{99C4F250-C408-445D-A256-A99996E42B8A}" srcOrd="0" destOrd="2" presId="urn:microsoft.com/office/officeart/2005/8/layout/vList5"/>
    <dgm:cxn modelId="{E017E7F1-D694-4975-9543-72710CDDCBB9}" type="presOf" srcId="{8A764274-7625-40A3-9772-8FA3BFE52DB5}" destId="{552FC6CF-19A3-44C0-83CC-2602BEBB6BB5}" srcOrd="0" destOrd="2" presId="urn:microsoft.com/office/officeart/2005/8/layout/vList5"/>
    <dgm:cxn modelId="{34D7FE2D-E43C-46D0-9553-27A32CD6C96D}" srcId="{BA80B871-2DDE-47F3-ADAB-C08EA03EF1FF}" destId="{03E2F08C-CE52-462F-88DE-DF27E817503A}" srcOrd="0" destOrd="0" parTransId="{4C9EAB8E-6BD1-4593-87EC-415C52B7E2A6}" sibTransId="{EEB2C163-2126-40D6-B05F-BEB58E1A1405}"/>
    <dgm:cxn modelId="{E56F843D-AD82-4708-8D02-E23E50BD8F96}" type="presOf" srcId="{03E2F08C-CE52-462F-88DE-DF27E817503A}" destId="{552FC6CF-19A3-44C0-83CC-2602BEBB6BB5}" srcOrd="0" destOrd="0" presId="urn:microsoft.com/office/officeart/2005/8/layout/vList5"/>
    <dgm:cxn modelId="{4F7524C6-CFFD-4164-8764-A0D027A47D99}" srcId="{BA80B871-2DDE-47F3-ADAB-C08EA03EF1FF}" destId="{778374E2-CF66-4C4F-BC4A-26465ABFE2A3}" srcOrd="4" destOrd="0" parTransId="{D1A45D42-AAE1-4E91-8798-179BFACE3252}" sibTransId="{7A562C4E-1740-4A55-ACF7-13A8B09204A6}"/>
    <dgm:cxn modelId="{09C1ED9B-7FCF-4304-9D6D-2E0497F57D5D}" type="presOf" srcId="{721F022C-B1F4-4198-BE88-E8B9EB70EC13}" destId="{E1DDEAEC-8D2F-4C28-B14E-5E42F916D139}" srcOrd="0" destOrd="0" presId="urn:microsoft.com/office/officeart/2005/8/layout/vList5"/>
    <dgm:cxn modelId="{7090E80E-47BA-41CA-8882-418728054E7A}" srcId="{09E27847-BBF8-43E5-A101-FD90D635D8B7}" destId="{B9D57425-80BC-4D5B-BF25-DEB54EDC38D9}" srcOrd="0" destOrd="0" parTransId="{A3DD65FF-F2C7-45E8-909E-D50FE03C6C22}" sibTransId="{E1D784B1-1E46-4905-A4AC-DBC5D460B53F}"/>
    <dgm:cxn modelId="{A72AE111-FC0C-4E61-A276-A2D7F478417B}" srcId="{A8E34B80-206A-422E-A626-2DB5243CAAE4}" destId="{BA80B871-2DDE-47F3-ADAB-C08EA03EF1FF}" srcOrd="1" destOrd="0" parTransId="{0CA1C0C7-7406-4865-9A0E-EF770A7A7EDC}" sibTransId="{80B48097-6EBC-4A5C-9630-A6959A2F6B98}"/>
    <dgm:cxn modelId="{71B55193-8162-4876-ADEF-4EE0F4E14598}" type="presOf" srcId="{778374E2-CF66-4C4F-BC4A-26465ABFE2A3}" destId="{552FC6CF-19A3-44C0-83CC-2602BEBB6BB5}" srcOrd="0" destOrd="4" presId="urn:microsoft.com/office/officeart/2005/8/layout/vList5"/>
    <dgm:cxn modelId="{B6CE2FA6-2CE5-4C71-866E-FA61A7D99DFC}" srcId="{D8F2F514-C14E-47F2-BFEE-D157D7133791}" destId="{A38EC53D-8BC8-4027-B029-2708AC11C97F}" srcOrd="1" destOrd="0" parTransId="{3622A9F3-9016-4C56-9D45-021E3AEC403C}" sibTransId="{204DFF02-4997-4CD7-B798-56CB743891BA}"/>
    <dgm:cxn modelId="{67049A4F-A7BA-4E21-A882-2F6D0CD579C7}" type="presParOf" srcId="{0216AACF-19BC-4D7A-9040-BFF64B818463}" destId="{D432BFAD-325F-45E9-A848-A8A9EB5E20BB}" srcOrd="0" destOrd="0" presId="urn:microsoft.com/office/officeart/2005/8/layout/vList5"/>
    <dgm:cxn modelId="{FAF2C46A-A463-41D1-A891-98C979C6883C}" type="presParOf" srcId="{D432BFAD-325F-45E9-A848-A8A9EB5E20BB}" destId="{6F5918BE-6B5D-4530-AF1B-A0EB7896D652}" srcOrd="0" destOrd="0" presId="urn:microsoft.com/office/officeart/2005/8/layout/vList5"/>
    <dgm:cxn modelId="{44B372BA-D4D0-456E-80A5-9F48CA196E9E}" type="presParOf" srcId="{D432BFAD-325F-45E9-A848-A8A9EB5E20BB}" destId="{99C4F250-C408-445D-A256-A99996E42B8A}" srcOrd="1" destOrd="0" presId="urn:microsoft.com/office/officeart/2005/8/layout/vList5"/>
    <dgm:cxn modelId="{2789FC08-F1A1-4201-A8A9-2AB7317D5004}" type="presParOf" srcId="{0216AACF-19BC-4D7A-9040-BFF64B818463}" destId="{7B0A6F41-F4BF-44ED-9948-7AEADB6D081F}" srcOrd="1" destOrd="0" presId="urn:microsoft.com/office/officeart/2005/8/layout/vList5"/>
    <dgm:cxn modelId="{17B681C5-36F3-4F73-9B0C-DA2FBD73BBB1}" type="presParOf" srcId="{0216AACF-19BC-4D7A-9040-BFF64B818463}" destId="{8C7E3042-9931-453B-B01B-C3799A7425FC}" srcOrd="2" destOrd="0" presId="urn:microsoft.com/office/officeart/2005/8/layout/vList5"/>
    <dgm:cxn modelId="{AEFDAB5E-A357-4675-A0BA-799BD2BC29E6}" type="presParOf" srcId="{8C7E3042-9931-453B-B01B-C3799A7425FC}" destId="{B9FDC873-89C1-49FB-85E2-72E7C7BF20D4}" srcOrd="0" destOrd="0" presId="urn:microsoft.com/office/officeart/2005/8/layout/vList5"/>
    <dgm:cxn modelId="{A7F71410-67C7-48D7-B2BD-A026E0C1A8F6}" type="presParOf" srcId="{8C7E3042-9931-453B-B01B-C3799A7425FC}" destId="{552FC6CF-19A3-44C0-83CC-2602BEBB6BB5}" srcOrd="1" destOrd="0" presId="urn:microsoft.com/office/officeart/2005/8/layout/vList5"/>
    <dgm:cxn modelId="{7661F8AC-C576-478F-A53E-5D8979F86900}" type="presParOf" srcId="{0216AACF-19BC-4D7A-9040-BFF64B818463}" destId="{B157CA40-F025-457D-B8BE-D99C94B638FA}" srcOrd="3" destOrd="0" presId="urn:microsoft.com/office/officeart/2005/8/layout/vList5"/>
    <dgm:cxn modelId="{DDDD2256-383B-439A-BFC6-47A9FF7305FF}" type="presParOf" srcId="{0216AACF-19BC-4D7A-9040-BFF64B818463}" destId="{797F86CA-EEE2-4E23-9738-DE1D91F304D8}" srcOrd="4" destOrd="0" presId="urn:microsoft.com/office/officeart/2005/8/layout/vList5"/>
    <dgm:cxn modelId="{8E048E97-9216-40B8-8091-52B17021BE66}" type="presParOf" srcId="{797F86CA-EEE2-4E23-9738-DE1D91F304D8}" destId="{536F7C15-3314-44FC-9FEE-E2FB4D6AC417}" srcOrd="0" destOrd="0" presId="urn:microsoft.com/office/officeart/2005/8/layout/vList5"/>
    <dgm:cxn modelId="{E46A848A-EF7F-44E0-A83B-4A9E25F8BDF0}" type="presParOf" srcId="{797F86CA-EEE2-4E23-9738-DE1D91F304D8}" destId="{E1DDEAEC-8D2F-4C28-B14E-5E42F916D139}" srcOrd="1" destOrd="0" presId="urn:microsoft.com/office/officeart/2005/8/layout/vList5"/>
  </dgm:cxnLst>
  <dgm:bg/>
  <dgm:whole/>
</dgm:dataModel>
</file>

<file path=ppt/diagrams/data6.xml><?xml version="1.0" encoding="utf-8"?>
<dgm:dataModel xmlns:dgm="http://schemas.openxmlformats.org/drawingml/2006/diagram" xmlns:a="http://schemas.openxmlformats.org/drawingml/2006/main">
  <dgm:ptLst>
    <dgm:pt modelId="{9FCEFFD0-D783-4B36-B377-E6FE9E5132EE}" type="doc">
      <dgm:prSet loTypeId="urn:microsoft.com/office/officeart/2005/8/layout/vList2" loCatId="list" qsTypeId="urn:microsoft.com/office/officeart/2005/8/quickstyle/simple5" qsCatId="simple" csTypeId="urn:microsoft.com/office/officeart/2005/8/colors/accent3_2" csCatId="accent3" phldr="1"/>
      <dgm:spPr/>
      <dgm:t>
        <a:bodyPr/>
        <a:lstStyle/>
        <a:p>
          <a:endParaRPr lang="es-ES"/>
        </a:p>
      </dgm:t>
    </dgm:pt>
    <dgm:pt modelId="{B4D49B83-0A34-43CD-B03A-5DBEC9301D42}">
      <dgm:prSet phldrT="[Texto]" custT="1"/>
      <dgm:spPr/>
      <dgm:t>
        <a:bodyPr/>
        <a:lstStyle/>
        <a:p>
          <a:pPr algn="ctr"/>
          <a:r>
            <a:rPr lang="es-ES" sz="3200" dirty="0" smtClean="0"/>
            <a:t>Monitor</a:t>
          </a:r>
          <a:endParaRPr lang="es-ES" sz="3200" dirty="0"/>
        </a:p>
      </dgm:t>
    </dgm:pt>
    <dgm:pt modelId="{3ABF6054-8DB4-4AB3-A49E-E5B644AC38DC}" type="parTrans" cxnId="{B307CE95-1E15-4804-A70E-77FFF0EE533C}">
      <dgm:prSet/>
      <dgm:spPr/>
      <dgm:t>
        <a:bodyPr/>
        <a:lstStyle/>
        <a:p>
          <a:endParaRPr lang="es-ES"/>
        </a:p>
      </dgm:t>
    </dgm:pt>
    <dgm:pt modelId="{4C47EF4E-2D4F-4E16-8ED0-9797BBA12A4E}" type="sibTrans" cxnId="{B307CE95-1E15-4804-A70E-77FFF0EE533C}">
      <dgm:prSet/>
      <dgm:spPr/>
      <dgm:t>
        <a:bodyPr/>
        <a:lstStyle/>
        <a:p>
          <a:endParaRPr lang="es-ES"/>
        </a:p>
      </dgm:t>
    </dgm:pt>
    <dgm:pt modelId="{443D6506-07C6-4B1F-ABB6-DB93AC1DA9CF}">
      <dgm:prSet phldrT="[Texto]" custT="1"/>
      <dgm:spPr/>
      <dgm:t>
        <a:bodyPr/>
        <a:lstStyle/>
        <a:p>
          <a:pPr algn="l"/>
          <a:r>
            <a:rPr lang="es-ES" sz="2000" b="0" dirty="0" smtClean="0"/>
            <a:t>Se esfuerza por el cumplimiento del proyecto educativo del centro en todos los aspectos del centro como empresa</a:t>
          </a:r>
          <a:endParaRPr lang="es-ES" sz="2000" b="0" dirty="0"/>
        </a:p>
      </dgm:t>
    </dgm:pt>
    <dgm:pt modelId="{3CDBE0CD-EA97-45B9-AD9A-45EB52DEF2BE}" type="parTrans" cxnId="{0FB1BB16-657B-4FDB-89E0-6FA084FC8ECA}">
      <dgm:prSet/>
      <dgm:spPr/>
      <dgm:t>
        <a:bodyPr/>
        <a:lstStyle/>
        <a:p>
          <a:endParaRPr lang="es-ES"/>
        </a:p>
      </dgm:t>
    </dgm:pt>
    <dgm:pt modelId="{0FC90022-708B-4A21-BE8D-38ECE3D800FF}" type="sibTrans" cxnId="{0FB1BB16-657B-4FDB-89E0-6FA084FC8ECA}">
      <dgm:prSet/>
      <dgm:spPr/>
      <dgm:t>
        <a:bodyPr/>
        <a:lstStyle/>
        <a:p>
          <a:endParaRPr lang="es-ES"/>
        </a:p>
      </dgm:t>
    </dgm:pt>
    <dgm:pt modelId="{FB934323-8743-4F88-A363-A8EB7FC900B0}">
      <dgm:prSet phldrT="[Texto]" custT="1"/>
      <dgm:spPr/>
      <dgm:t>
        <a:bodyPr/>
        <a:lstStyle/>
        <a:p>
          <a:pPr algn="ctr"/>
          <a:r>
            <a:rPr lang="es-ES" sz="3200" dirty="0" smtClean="0"/>
            <a:t>Portavoz</a:t>
          </a:r>
          <a:endParaRPr lang="es-ES" sz="3200" dirty="0"/>
        </a:p>
      </dgm:t>
    </dgm:pt>
    <dgm:pt modelId="{DCA58DE8-BF30-47E2-862E-F3A17CDE1B2C}" type="parTrans" cxnId="{530A12F6-A6E3-4393-AC1E-FF6128DCE2F9}">
      <dgm:prSet/>
      <dgm:spPr/>
      <dgm:t>
        <a:bodyPr/>
        <a:lstStyle/>
        <a:p>
          <a:endParaRPr lang="es-ES"/>
        </a:p>
      </dgm:t>
    </dgm:pt>
    <dgm:pt modelId="{02206395-F90F-425D-AEB1-055CA91042E3}" type="sibTrans" cxnId="{530A12F6-A6E3-4393-AC1E-FF6128DCE2F9}">
      <dgm:prSet/>
      <dgm:spPr/>
      <dgm:t>
        <a:bodyPr/>
        <a:lstStyle/>
        <a:p>
          <a:endParaRPr lang="es-ES"/>
        </a:p>
      </dgm:t>
    </dgm:pt>
    <dgm:pt modelId="{FD4C20FE-AA4F-460B-8158-6B9828AB3F9A}">
      <dgm:prSet phldrT="[Texto]" custT="1"/>
      <dgm:spPr/>
      <dgm:t>
        <a:bodyPr/>
        <a:lstStyle/>
        <a:p>
          <a:pPr algn="l"/>
          <a:r>
            <a:rPr lang="es-ES" sz="2000" b="0" dirty="0" smtClean="0"/>
            <a:t>Es la persona que contacta con la administración educativa</a:t>
          </a:r>
          <a:endParaRPr lang="es-ES" sz="2000" b="0" dirty="0"/>
        </a:p>
      </dgm:t>
    </dgm:pt>
    <dgm:pt modelId="{E0E84788-094E-4254-8504-4E35892BDA7F}" type="parTrans" cxnId="{016D45A8-9100-476D-B705-658AED0B8815}">
      <dgm:prSet/>
      <dgm:spPr/>
      <dgm:t>
        <a:bodyPr/>
        <a:lstStyle/>
        <a:p>
          <a:endParaRPr lang="es-ES"/>
        </a:p>
      </dgm:t>
    </dgm:pt>
    <dgm:pt modelId="{D2C02BC1-C9AC-4E87-8B4F-BD080195BF88}" type="sibTrans" cxnId="{016D45A8-9100-476D-B705-658AED0B8815}">
      <dgm:prSet/>
      <dgm:spPr/>
      <dgm:t>
        <a:bodyPr/>
        <a:lstStyle/>
        <a:p>
          <a:endParaRPr lang="es-ES"/>
        </a:p>
      </dgm:t>
    </dgm:pt>
    <dgm:pt modelId="{DC7437AC-7D52-4F9F-A3C1-5B9898BE2B50}" type="pres">
      <dgm:prSet presAssocID="{9FCEFFD0-D783-4B36-B377-E6FE9E5132EE}" presName="linear" presStyleCnt="0">
        <dgm:presLayoutVars>
          <dgm:animLvl val="lvl"/>
          <dgm:resizeHandles val="exact"/>
        </dgm:presLayoutVars>
      </dgm:prSet>
      <dgm:spPr/>
      <dgm:t>
        <a:bodyPr/>
        <a:lstStyle/>
        <a:p>
          <a:endParaRPr lang="es-ES"/>
        </a:p>
      </dgm:t>
    </dgm:pt>
    <dgm:pt modelId="{99EB6085-3319-405E-B90A-001456649514}" type="pres">
      <dgm:prSet presAssocID="{B4D49B83-0A34-43CD-B03A-5DBEC9301D42}" presName="parentText" presStyleLbl="node1" presStyleIdx="0" presStyleCnt="2" custScaleX="35938" custScaleY="52661">
        <dgm:presLayoutVars>
          <dgm:chMax val="0"/>
          <dgm:bulletEnabled val="1"/>
        </dgm:presLayoutVars>
      </dgm:prSet>
      <dgm:spPr/>
      <dgm:t>
        <a:bodyPr/>
        <a:lstStyle/>
        <a:p>
          <a:endParaRPr lang="es-ES"/>
        </a:p>
      </dgm:t>
    </dgm:pt>
    <dgm:pt modelId="{1AA45B6C-731A-4BD6-9543-1D656F415828}" type="pres">
      <dgm:prSet presAssocID="{B4D49B83-0A34-43CD-B03A-5DBEC9301D42}" presName="childText" presStyleLbl="revTx" presStyleIdx="0" presStyleCnt="2" custLinFactNeighborY="4984">
        <dgm:presLayoutVars>
          <dgm:bulletEnabled val="1"/>
        </dgm:presLayoutVars>
      </dgm:prSet>
      <dgm:spPr/>
      <dgm:t>
        <a:bodyPr/>
        <a:lstStyle/>
        <a:p>
          <a:endParaRPr lang="es-ES"/>
        </a:p>
      </dgm:t>
    </dgm:pt>
    <dgm:pt modelId="{BA41503C-FA81-4EF2-B851-E98915BF3426}" type="pres">
      <dgm:prSet presAssocID="{FB934323-8743-4F88-A363-A8EB7FC900B0}" presName="parentText" presStyleLbl="node1" presStyleIdx="1" presStyleCnt="2" custScaleX="35938" custScaleY="52661" custLinFactNeighborX="1302" custLinFactNeighborY="-33702">
        <dgm:presLayoutVars>
          <dgm:chMax val="0"/>
          <dgm:bulletEnabled val="1"/>
        </dgm:presLayoutVars>
      </dgm:prSet>
      <dgm:spPr/>
      <dgm:t>
        <a:bodyPr/>
        <a:lstStyle/>
        <a:p>
          <a:endParaRPr lang="es-ES"/>
        </a:p>
      </dgm:t>
    </dgm:pt>
    <dgm:pt modelId="{2F1044F2-BFD6-41A4-9812-66170CC1BF12}" type="pres">
      <dgm:prSet presAssocID="{FB934323-8743-4F88-A363-A8EB7FC900B0}" presName="childText" presStyleLbl="revTx" presStyleIdx="1" presStyleCnt="2" custLinFactNeighborY="-22847">
        <dgm:presLayoutVars>
          <dgm:bulletEnabled val="1"/>
        </dgm:presLayoutVars>
      </dgm:prSet>
      <dgm:spPr/>
      <dgm:t>
        <a:bodyPr/>
        <a:lstStyle/>
        <a:p>
          <a:endParaRPr lang="es-ES"/>
        </a:p>
      </dgm:t>
    </dgm:pt>
  </dgm:ptLst>
  <dgm:cxnLst>
    <dgm:cxn modelId="{016D45A8-9100-476D-B705-658AED0B8815}" srcId="{FB934323-8743-4F88-A363-A8EB7FC900B0}" destId="{FD4C20FE-AA4F-460B-8158-6B9828AB3F9A}" srcOrd="0" destOrd="0" parTransId="{E0E84788-094E-4254-8504-4E35892BDA7F}" sibTransId="{D2C02BC1-C9AC-4E87-8B4F-BD080195BF88}"/>
    <dgm:cxn modelId="{0348D977-8895-4B40-84A6-1DFC7A90E01A}" type="presOf" srcId="{FD4C20FE-AA4F-460B-8158-6B9828AB3F9A}" destId="{2F1044F2-BFD6-41A4-9812-66170CC1BF12}" srcOrd="0" destOrd="0" presId="urn:microsoft.com/office/officeart/2005/8/layout/vList2"/>
    <dgm:cxn modelId="{B307CE95-1E15-4804-A70E-77FFF0EE533C}" srcId="{9FCEFFD0-D783-4B36-B377-E6FE9E5132EE}" destId="{B4D49B83-0A34-43CD-B03A-5DBEC9301D42}" srcOrd="0" destOrd="0" parTransId="{3ABF6054-8DB4-4AB3-A49E-E5B644AC38DC}" sibTransId="{4C47EF4E-2D4F-4E16-8ED0-9797BBA12A4E}"/>
    <dgm:cxn modelId="{0FB1BB16-657B-4FDB-89E0-6FA084FC8ECA}" srcId="{B4D49B83-0A34-43CD-B03A-5DBEC9301D42}" destId="{443D6506-07C6-4B1F-ABB6-DB93AC1DA9CF}" srcOrd="0" destOrd="0" parTransId="{3CDBE0CD-EA97-45B9-AD9A-45EB52DEF2BE}" sibTransId="{0FC90022-708B-4A21-BE8D-38ECE3D800FF}"/>
    <dgm:cxn modelId="{7969B049-D08E-41AF-A697-8420DE252379}" type="presOf" srcId="{B4D49B83-0A34-43CD-B03A-5DBEC9301D42}" destId="{99EB6085-3319-405E-B90A-001456649514}" srcOrd="0" destOrd="0" presId="urn:microsoft.com/office/officeart/2005/8/layout/vList2"/>
    <dgm:cxn modelId="{0B630FB1-540E-4D4E-8C17-211BFAB1D1E7}" type="presOf" srcId="{9FCEFFD0-D783-4B36-B377-E6FE9E5132EE}" destId="{DC7437AC-7D52-4F9F-A3C1-5B9898BE2B50}" srcOrd="0" destOrd="0" presId="urn:microsoft.com/office/officeart/2005/8/layout/vList2"/>
    <dgm:cxn modelId="{BA1E6BEE-EBB2-4F76-80F6-C8EB3E4A3095}" type="presOf" srcId="{443D6506-07C6-4B1F-ABB6-DB93AC1DA9CF}" destId="{1AA45B6C-731A-4BD6-9543-1D656F415828}" srcOrd="0" destOrd="0" presId="urn:microsoft.com/office/officeart/2005/8/layout/vList2"/>
    <dgm:cxn modelId="{530A12F6-A6E3-4393-AC1E-FF6128DCE2F9}" srcId="{9FCEFFD0-D783-4B36-B377-E6FE9E5132EE}" destId="{FB934323-8743-4F88-A363-A8EB7FC900B0}" srcOrd="1" destOrd="0" parTransId="{DCA58DE8-BF30-47E2-862E-F3A17CDE1B2C}" sibTransId="{02206395-F90F-425D-AEB1-055CA91042E3}"/>
    <dgm:cxn modelId="{8C785A20-E3EC-453E-B143-6E652D303C41}" type="presOf" srcId="{FB934323-8743-4F88-A363-A8EB7FC900B0}" destId="{BA41503C-FA81-4EF2-B851-E98915BF3426}" srcOrd="0" destOrd="0" presId="urn:microsoft.com/office/officeart/2005/8/layout/vList2"/>
    <dgm:cxn modelId="{BA6FE07C-BB1A-40F3-B712-75380EBF9D40}" type="presParOf" srcId="{DC7437AC-7D52-4F9F-A3C1-5B9898BE2B50}" destId="{99EB6085-3319-405E-B90A-001456649514}" srcOrd="0" destOrd="0" presId="urn:microsoft.com/office/officeart/2005/8/layout/vList2"/>
    <dgm:cxn modelId="{02A206C6-7FB5-4F43-802E-655D6E924F61}" type="presParOf" srcId="{DC7437AC-7D52-4F9F-A3C1-5B9898BE2B50}" destId="{1AA45B6C-731A-4BD6-9543-1D656F415828}" srcOrd="1" destOrd="0" presId="urn:microsoft.com/office/officeart/2005/8/layout/vList2"/>
    <dgm:cxn modelId="{B0F52E8E-1466-4B27-90E7-D8EED742D857}" type="presParOf" srcId="{DC7437AC-7D52-4F9F-A3C1-5B9898BE2B50}" destId="{BA41503C-FA81-4EF2-B851-E98915BF3426}" srcOrd="2" destOrd="0" presId="urn:microsoft.com/office/officeart/2005/8/layout/vList2"/>
    <dgm:cxn modelId="{ED744A49-AAAD-47FD-A0FE-F72BB9235BB1}" type="presParOf" srcId="{DC7437AC-7D52-4F9F-A3C1-5B9898BE2B50}" destId="{2F1044F2-BFD6-41A4-9812-66170CC1BF12}" srcOrd="3" destOrd="0" presId="urn:microsoft.com/office/officeart/2005/8/layout/vList2"/>
  </dgm:cxnLst>
  <dgm:bg/>
  <dgm:whole/>
</dgm:dataModel>
</file>

<file path=ppt/diagrams/data7.xml><?xml version="1.0" encoding="utf-8"?>
<dgm:dataModel xmlns:dgm="http://schemas.openxmlformats.org/drawingml/2006/diagram" xmlns:a="http://schemas.openxmlformats.org/drawingml/2006/main">
  <dgm:ptLst>
    <dgm:pt modelId="{27A16ECE-8E0E-4E28-AE4C-F99C068641F1}" type="doc">
      <dgm:prSet loTypeId="urn:microsoft.com/office/officeart/2005/8/layout/vList2" loCatId="list" qsTypeId="urn:microsoft.com/office/officeart/2005/8/quickstyle/simple5" qsCatId="simple" csTypeId="urn:microsoft.com/office/officeart/2005/8/colors/accent3_2" csCatId="accent3" phldr="1"/>
      <dgm:spPr/>
      <dgm:t>
        <a:bodyPr/>
        <a:lstStyle/>
        <a:p>
          <a:endParaRPr lang="es-ES"/>
        </a:p>
      </dgm:t>
    </dgm:pt>
    <dgm:pt modelId="{040C4A36-C3F3-48BE-B294-34FA68AA8BE4}">
      <dgm:prSet phldrT="[Texto]" custT="1"/>
      <dgm:spPr/>
      <dgm:t>
        <a:bodyPr/>
        <a:lstStyle/>
        <a:p>
          <a:pPr algn="ctr"/>
          <a:r>
            <a:rPr lang="es-ES" sz="3200" dirty="0" smtClean="0"/>
            <a:t>Difusor</a:t>
          </a:r>
          <a:endParaRPr lang="es-ES" sz="3200" dirty="0"/>
        </a:p>
      </dgm:t>
    </dgm:pt>
    <dgm:pt modelId="{F310B601-2675-4273-A829-CA6496618D5D}" type="parTrans" cxnId="{D0367CBF-754C-4F1A-92AA-9E9C80FEABDF}">
      <dgm:prSet/>
      <dgm:spPr/>
      <dgm:t>
        <a:bodyPr/>
        <a:lstStyle/>
        <a:p>
          <a:endParaRPr lang="es-ES"/>
        </a:p>
      </dgm:t>
    </dgm:pt>
    <dgm:pt modelId="{8A8A42B6-EF2C-477A-B0A8-8A2B3FAEE75D}" type="sibTrans" cxnId="{D0367CBF-754C-4F1A-92AA-9E9C80FEABDF}">
      <dgm:prSet/>
      <dgm:spPr/>
      <dgm:t>
        <a:bodyPr/>
        <a:lstStyle/>
        <a:p>
          <a:endParaRPr lang="es-ES"/>
        </a:p>
      </dgm:t>
    </dgm:pt>
    <dgm:pt modelId="{D9A398FE-2A43-43E6-83F1-89B103CAA8BA}">
      <dgm:prSet phldrT="[Texto]" custT="1"/>
      <dgm:spPr/>
      <dgm:t>
        <a:bodyPr/>
        <a:lstStyle/>
        <a:p>
          <a:r>
            <a:rPr lang="es-ES" sz="2000" b="0" dirty="0" smtClean="0"/>
            <a:t>Fomenta un ambiente de convivencia que facilite el aprendizaje </a:t>
          </a:r>
          <a:endParaRPr lang="es-ES" sz="2000" b="0" dirty="0"/>
        </a:p>
      </dgm:t>
    </dgm:pt>
    <dgm:pt modelId="{933E1A7C-6D50-4735-9319-6E831470F48D}" type="parTrans" cxnId="{14E4C87C-35FC-4ED1-816D-F2538849A4A1}">
      <dgm:prSet/>
      <dgm:spPr/>
      <dgm:t>
        <a:bodyPr/>
        <a:lstStyle/>
        <a:p>
          <a:endParaRPr lang="es-ES"/>
        </a:p>
      </dgm:t>
    </dgm:pt>
    <dgm:pt modelId="{7EC7B019-7217-4263-B241-FB5E2B3AE339}" type="sibTrans" cxnId="{14E4C87C-35FC-4ED1-816D-F2538849A4A1}">
      <dgm:prSet/>
      <dgm:spPr/>
      <dgm:t>
        <a:bodyPr/>
        <a:lstStyle/>
        <a:p>
          <a:endParaRPr lang="es-ES"/>
        </a:p>
      </dgm:t>
    </dgm:pt>
    <dgm:pt modelId="{12556E4D-8292-431E-B8C0-774C6B5D7198}" type="pres">
      <dgm:prSet presAssocID="{27A16ECE-8E0E-4E28-AE4C-F99C068641F1}" presName="linear" presStyleCnt="0">
        <dgm:presLayoutVars>
          <dgm:animLvl val="lvl"/>
          <dgm:resizeHandles val="exact"/>
        </dgm:presLayoutVars>
      </dgm:prSet>
      <dgm:spPr/>
      <dgm:t>
        <a:bodyPr/>
        <a:lstStyle/>
        <a:p>
          <a:endParaRPr lang="es-ES"/>
        </a:p>
      </dgm:t>
    </dgm:pt>
    <dgm:pt modelId="{D0143983-5890-4D9B-8F87-E891EF9D8F09}" type="pres">
      <dgm:prSet presAssocID="{040C4A36-C3F3-48BE-B294-34FA68AA8BE4}" presName="parentText" presStyleLbl="node1" presStyleIdx="0" presStyleCnt="1" custScaleX="36039" custScaleY="54643" custLinFactY="9923" custLinFactNeighborX="4812" custLinFactNeighborY="100000">
        <dgm:presLayoutVars>
          <dgm:chMax val="0"/>
          <dgm:bulletEnabled val="1"/>
        </dgm:presLayoutVars>
      </dgm:prSet>
      <dgm:spPr/>
      <dgm:t>
        <a:bodyPr/>
        <a:lstStyle/>
        <a:p>
          <a:endParaRPr lang="es-ES"/>
        </a:p>
      </dgm:t>
    </dgm:pt>
    <dgm:pt modelId="{E5814D3B-932E-4788-BDE6-AF178DA50C16}" type="pres">
      <dgm:prSet presAssocID="{040C4A36-C3F3-48BE-B294-34FA68AA8BE4}" presName="childText" presStyleLbl="revTx" presStyleIdx="0" presStyleCnt="1" custLinFactY="74583" custLinFactNeighborX="-1563" custLinFactNeighborY="100000">
        <dgm:presLayoutVars>
          <dgm:bulletEnabled val="1"/>
        </dgm:presLayoutVars>
      </dgm:prSet>
      <dgm:spPr/>
      <dgm:t>
        <a:bodyPr/>
        <a:lstStyle/>
        <a:p>
          <a:endParaRPr lang="es-ES"/>
        </a:p>
      </dgm:t>
    </dgm:pt>
  </dgm:ptLst>
  <dgm:cxnLst>
    <dgm:cxn modelId="{14E4C87C-35FC-4ED1-816D-F2538849A4A1}" srcId="{040C4A36-C3F3-48BE-B294-34FA68AA8BE4}" destId="{D9A398FE-2A43-43E6-83F1-89B103CAA8BA}" srcOrd="0" destOrd="0" parTransId="{933E1A7C-6D50-4735-9319-6E831470F48D}" sibTransId="{7EC7B019-7217-4263-B241-FB5E2B3AE339}"/>
    <dgm:cxn modelId="{F160FCE9-2D94-4BE0-8E1E-EA143B931F9F}" type="presOf" srcId="{040C4A36-C3F3-48BE-B294-34FA68AA8BE4}" destId="{D0143983-5890-4D9B-8F87-E891EF9D8F09}" srcOrd="0" destOrd="0" presId="urn:microsoft.com/office/officeart/2005/8/layout/vList2"/>
    <dgm:cxn modelId="{45267E35-B5B0-412C-89F2-95089B100206}" type="presOf" srcId="{27A16ECE-8E0E-4E28-AE4C-F99C068641F1}" destId="{12556E4D-8292-431E-B8C0-774C6B5D7198}" srcOrd="0" destOrd="0" presId="urn:microsoft.com/office/officeart/2005/8/layout/vList2"/>
    <dgm:cxn modelId="{D0367CBF-754C-4F1A-92AA-9E9C80FEABDF}" srcId="{27A16ECE-8E0E-4E28-AE4C-F99C068641F1}" destId="{040C4A36-C3F3-48BE-B294-34FA68AA8BE4}" srcOrd="0" destOrd="0" parTransId="{F310B601-2675-4273-A829-CA6496618D5D}" sibTransId="{8A8A42B6-EF2C-477A-B0A8-8A2B3FAEE75D}"/>
    <dgm:cxn modelId="{37337AC6-86CD-4EFA-BBD1-0F4CDDEB75F4}" type="presOf" srcId="{D9A398FE-2A43-43E6-83F1-89B103CAA8BA}" destId="{E5814D3B-932E-4788-BDE6-AF178DA50C16}" srcOrd="0" destOrd="0" presId="urn:microsoft.com/office/officeart/2005/8/layout/vList2"/>
    <dgm:cxn modelId="{C35A25D8-24D6-44B6-AC3F-AD73C822FC35}" type="presParOf" srcId="{12556E4D-8292-431E-B8C0-774C6B5D7198}" destId="{D0143983-5890-4D9B-8F87-E891EF9D8F09}" srcOrd="0" destOrd="0" presId="urn:microsoft.com/office/officeart/2005/8/layout/vList2"/>
    <dgm:cxn modelId="{291C4BF5-3554-45D4-8906-0149213AE76E}" type="presParOf" srcId="{12556E4D-8292-431E-B8C0-774C6B5D7198}" destId="{E5814D3B-932E-4788-BDE6-AF178DA50C16}" srcOrd="1" destOrd="0" presId="urn:microsoft.com/office/officeart/2005/8/layout/vList2"/>
  </dgm:cxnLst>
  <dgm:bg/>
  <dgm:whole/>
</dgm:dataModel>
</file>

<file path=ppt/diagrams/data8.xml><?xml version="1.0" encoding="utf-8"?>
<dgm:dataModel xmlns:dgm="http://schemas.openxmlformats.org/drawingml/2006/diagram" xmlns:a="http://schemas.openxmlformats.org/drawingml/2006/main">
  <dgm:ptLst>
    <dgm:pt modelId="{95825E94-4F78-4A83-ACC5-888BDFAAF4D4}" type="doc">
      <dgm:prSet loTypeId="urn:microsoft.com/office/officeart/2005/8/layout/vList3" loCatId="list" qsTypeId="urn:microsoft.com/office/officeart/2005/8/quickstyle/simple5" qsCatId="simple" csTypeId="urn:microsoft.com/office/officeart/2005/8/colors/accent3_2" csCatId="accent3" phldr="1"/>
      <dgm:spPr/>
    </dgm:pt>
    <dgm:pt modelId="{7A0112B2-106B-4D97-BE3E-0B23646DE246}">
      <dgm:prSet phldrT="[Texto]"/>
      <dgm:spPr/>
      <dgm:t>
        <a:bodyPr/>
        <a:lstStyle/>
        <a:p>
          <a:r>
            <a:rPr lang="es-ES" dirty="0" smtClean="0"/>
            <a:t>Decisiones Operativas</a:t>
          </a:r>
          <a:endParaRPr lang="es-ES" dirty="0"/>
        </a:p>
      </dgm:t>
    </dgm:pt>
    <dgm:pt modelId="{E6128212-6D5D-4842-9CFD-2E93652A3AB8}" type="parTrans" cxnId="{02DD3499-1341-416C-80A8-D871A427FC01}">
      <dgm:prSet/>
      <dgm:spPr/>
      <dgm:t>
        <a:bodyPr/>
        <a:lstStyle/>
        <a:p>
          <a:endParaRPr lang="es-ES"/>
        </a:p>
      </dgm:t>
    </dgm:pt>
    <dgm:pt modelId="{00EAC01B-0085-4D03-96A9-CEB0393193A7}" type="sibTrans" cxnId="{02DD3499-1341-416C-80A8-D871A427FC01}">
      <dgm:prSet/>
      <dgm:spPr/>
      <dgm:t>
        <a:bodyPr/>
        <a:lstStyle/>
        <a:p>
          <a:endParaRPr lang="es-ES"/>
        </a:p>
      </dgm:t>
    </dgm:pt>
    <dgm:pt modelId="{08FB6724-061B-41C9-B262-77A65EC23DE0}">
      <dgm:prSet phldrT="[Texto]"/>
      <dgm:spPr/>
      <dgm:t>
        <a:bodyPr/>
        <a:lstStyle/>
        <a:p>
          <a:r>
            <a:rPr lang="es-ES" dirty="0" smtClean="0"/>
            <a:t>Decisiones Estratégicas</a:t>
          </a:r>
          <a:endParaRPr lang="es-ES" dirty="0"/>
        </a:p>
      </dgm:t>
    </dgm:pt>
    <dgm:pt modelId="{ABAB0072-F125-4D49-B5C3-0D86F98E635E}" type="parTrans" cxnId="{AC9BAD01-CFF9-40C7-B542-5933B13DB708}">
      <dgm:prSet/>
      <dgm:spPr/>
      <dgm:t>
        <a:bodyPr/>
        <a:lstStyle/>
        <a:p>
          <a:endParaRPr lang="es-ES"/>
        </a:p>
      </dgm:t>
    </dgm:pt>
    <dgm:pt modelId="{C16523D4-81DF-4923-A20A-70241E410B17}" type="sibTrans" cxnId="{AC9BAD01-CFF9-40C7-B542-5933B13DB708}">
      <dgm:prSet/>
      <dgm:spPr/>
      <dgm:t>
        <a:bodyPr/>
        <a:lstStyle/>
        <a:p>
          <a:endParaRPr lang="es-ES"/>
        </a:p>
      </dgm:t>
    </dgm:pt>
    <dgm:pt modelId="{47FDA58A-4598-4058-9BAE-B2A70247C001}">
      <dgm:prSet phldrT="[Texto]"/>
      <dgm:spPr/>
      <dgm:t>
        <a:bodyPr/>
        <a:lstStyle/>
        <a:p>
          <a:r>
            <a:rPr lang="es-ES" dirty="0" smtClean="0"/>
            <a:t>Decisiones Tácticas</a:t>
          </a:r>
          <a:endParaRPr lang="es-ES" dirty="0"/>
        </a:p>
      </dgm:t>
    </dgm:pt>
    <dgm:pt modelId="{46B42D62-2A46-4725-BE1B-30FAC6B1788F}" type="parTrans" cxnId="{907D9875-E838-46A0-A301-F7381BF41807}">
      <dgm:prSet/>
      <dgm:spPr/>
      <dgm:t>
        <a:bodyPr/>
        <a:lstStyle/>
        <a:p>
          <a:endParaRPr lang="es-ES"/>
        </a:p>
      </dgm:t>
    </dgm:pt>
    <dgm:pt modelId="{C08C3CAC-F387-42FB-BBB0-F6D5F76DC248}" type="sibTrans" cxnId="{907D9875-E838-46A0-A301-F7381BF41807}">
      <dgm:prSet/>
      <dgm:spPr/>
      <dgm:t>
        <a:bodyPr/>
        <a:lstStyle/>
        <a:p>
          <a:endParaRPr lang="es-ES"/>
        </a:p>
      </dgm:t>
    </dgm:pt>
    <dgm:pt modelId="{70B50FC4-DC84-4CC4-A308-49F5FDE7F08D}" type="pres">
      <dgm:prSet presAssocID="{95825E94-4F78-4A83-ACC5-888BDFAAF4D4}" presName="linearFlow" presStyleCnt="0">
        <dgm:presLayoutVars>
          <dgm:dir/>
          <dgm:resizeHandles val="exact"/>
        </dgm:presLayoutVars>
      </dgm:prSet>
      <dgm:spPr/>
    </dgm:pt>
    <dgm:pt modelId="{9084B3B5-C9F3-404B-A37E-FD5F43639DAB}" type="pres">
      <dgm:prSet presAssocID="{7A0112B2-106B-4D97-BE3E-0B23646DE246}" presName="composite" presStyleCnt="0"/>
      <dgm:spPr/>
    </dgm:pt>
    <dgm:pt modelId="{4BBA3DAF-8401-4FB5-A95A-342A8AE221A0}" type="pres">
      <dgm:prSet presAssocID="{7A0112B2-106B-4D97-BE3E-0B23646DE246}" presName="imgShp" presStyleLbl="fgImgPlace1" presStyleIdx="0" presStyleCnt="3"/>
      <dgm:spPr/>
    </dgm:pt>
    <dgm:pt modelId="{533940D9-818D-416E-877F-78F2B3BFF5A3}" type="pres">
      <dgm:prSet presAssocID="{7A0112B2-106B-4D97-BE3E-0B23646DE246}" presName="txShp" presStyleLbl="node1" presStyleIdx="0" presStyleCnt="3">
        <dgm:presLayoutVars>
          <dgm:bulletEnabled val="1"/>
        </dgm:presLayoutVars>
      </dgm:prSet>
      <dgm:spPr/>
      <dgm:t>
        <a:bodyPr/>
        <a:lstStyle/>
        <a:p>
          <a:endParaRPr lang="es-ES"/>
        </a:p>
      </dgm:t>
    </dgm:pt>
    <dgm:pt modelId="{0430D1FC-48B2-424E-98EB-F69587F014F4}" type="pres">
      <dgm:prSet presAssocID="{00EAC01B-0085-4D03-96A9-CEB0393193A7}" presName="spacing" presStyleCnt="0"/>
      <dgm:spPr/>
    </dgm:pt>
    <dgm:pt modelId="{5E4D7777-A868-47F7-B653-78E3EBC5DB1F}" type="pres">
      <dgm:prSet presAssocID="{08FB6724-061B-41C9-B262-77A65EC23DE0}" presName="composite" presStyleCnt="0"/>
      <dgm:spPr/>
    </dgm:pt>
    <dgm:pt modelId="{A556195C-F973-4C01-B273-AB7EC38A75D7}" type="pres">
      <dgm:prSet presAssocID="{08FB6724-061B-41C9-B262-77A65EC23DE0}" presName="imgShp" presStyleLbl="fgImgPlace1" presStyleIdx="1" presStyleCnt="3"/>
      <dgm:spPr/>
    </dgm:pt>
    <dgm:pt modelId="{8196CD96-D838-4563-B2D2-DB35DD7DF369}" type="pres">
      <dgm:prSet presAssocID="{08FB6724-061B-41C9-B262-77A65EC23DE0}" presName="txShp" presStyleLbl="node1" presStyleIdx="1" presStyleCnt="3">
        <dgm:presLayoutVars>
          <dgm:bulletEnabled val="1"/>
        </dgm:presLayoutVars>
      </dgm:prSet>
      <dgm:spPr/>
      <dgm:t>
        <a:bodyPr/>
        <a:lstStyle/>
        <a:p>
          <a:endParaRPr lang="es-ES"/>
        </a:p>
      </dgm:t>
    </dgm:pt>
    <dgm:pt modelId="{A7503262-36F5-4169-B47A-0ADD05FF6370}" type="pres">
      <dgm:prSet presAssocID="{C16523D4-81DF-4923-A20A-70241E410B17}" presName="spacing" presStyleCnt="0"/>
      <dgm:spPr/>
    </dgm:pt>
    <dgm:pt modelId="{FE7414EA-052E-4F29-86D5-01F056B166E1}" type="pres">
      <dgm:prSet presAssocID="{47FDA58A-4598-4058-9BAE-B2A70247C001}" presName="composite" presStyleCnt="0"/>
      <dgm:spPr/>
    </dgm:pt>
    <dgm:pt modelId="{E6605929-AFDE-4DEB-9320-02611C9ED2B1}" type="pres">
      <dgm:prSet presAssocID="{47FDA58A-4598-4058-9BAE-B2A70247C001}" presName="imgShp" presStyleLbl="fgImgPlace1" presStyleIdx="2" presStyleCnt="3"/>
      <dgm:spPr/>
    </dgm:pt>
    <dgm:pt modelId="{9D7039D3-A1FD-4754-865F-C8D6734B5771}" type="pres">
      <dgm:prSet presAssocID="{47FDA58A-4598-4058-9BAE-B2A70247C001}" presName="txShp" presStyleLbl="node1" presStyleIdx="2" presStyleCnt="3">
        <dgm:presLayoutVars>
          <dgm:bulletEnabled val="1"/>
        </dgm:presLayoutVars>
      </dgm:prSet>
      <dgm:spPr/>
      <dgm:t>
        <a:bodyPr/>
        <a:lstStyle/>
        <a:p>
          <a:endParaRPr lang="es-ES"/>
        </a:p>
      </dgm:t>
    </dgm:pt>
  </dgm:ptLst>
  <dgm:cxnLst>
    <dgm:cxn modelId="{431B1758-AE1E-4460-A335-1D877C8A54EC}" type="presOf" srcId="{7A0112B2-106B-4D97-BE3E-0B23646DE246}" destId="{533940D9-818D-416E-877F-78F2B3BFF5A3}" srcOrd="0" destOrd="0" presId="urn:microsoft.com/office/officeart/2005/8/layout/vList3"/>
    <dgm:cxn modelId="{AC9BAD01-CFF9-40C7-B542-5933B13DB708}" srcId="{95825E94-4F78-4A83-ACC5-888BDFAAF4D4}" destId="{08FB6724-061B-41C9-B262-77A65EC23DE0}" srcOrd="1" destOrd="0" parTransId="{ABAB0072-F125-4D49-B5C3-0D86F98E635E}" sibTransId="{C16523D4-81DF-4923-A20A-70241E410B17}"/>
    <dgm:cxn modelId="{02DD3499-1341-416C-80A8-D871A427FC01}" srcId="{95825E94-4F78-4A83-ACC5-888BDFAAF4D4}" destId="{7A0112B2-106B-4D97-BE3E-0B23646DE246}" srcOrd="0" destOrd="0" parTransId="{E6128212-6D5D-4842-9CFD-2E93652A3AB8}" sibTransId="{00EAC01B-0085-4D03-96A9-CEB0393193A7}"/>
    <dgm:cxn modelId="{2CB9FFBB-FB95-4752-A964-A840B8BCD8BC}" type="presOf" srcId="{95825E94-4F78-4A83-ACC5-888BDFAAF4D4}" destId="{70B50FC4-DC84-4CC4-A308-49F5FDE7F08D}" srcOrd="0" destOrd="0" presId="urn:microsoft.com/office/officeart/2005/8/layout/vList3"/>
    <dgm:cxn modelId="{C0962F51-61C6-4C38-9BDE-36D7E200DE0A}" type="presOf" srcId="{47FDA58A-4598-4058-9BAE-B2A70247C001}" destId="{9D7039D3-A1FD-4754-865F-C8D6734B5771}" srcOrd="0" destOrd="0" presId="urn:microsoft.com/office/officeart/2005/8/layout/vList3"/>
    <dgm:cxn modelId="{907D9875-E838-46A0-A301-F7381BF41807}" srcId="{95825E94-4F78-4A83-ACC5-888BDFAAF4D4}" destId="{47FDA58A-4598-4058-9BAE-B2A70247C001}" srcOrd="2" destOrd="0" parTransId="{46B42D62-2A46-4725-BE1B-30FAC6B1788F}" sibTransId="{C08C3CAC-F387-42FB-BBB0-F6D5F76DC248}"/>
    <dgm:cxn modelId="{CBF2E86C-879E-40A2-AA0B-D31D332E3AAA}" type="presOf" srcId="{08FB6724-061B-41C9-B262-77A65EC23DE0}" destId="{8196CD96-D838-4563-B2D2-DB35DD7DF369}" srcOrd="0" destOrd="0" presId="urn:microsoft.com/office/officeart/2005/8/layout/vList3"/>
    <dgm:cxn modelId="{37B21EEE-22F0-4057-8B87-F58DB9312E80}" type="presParOf" srcId="{70B50FC4-DC84-4CC4-A308-49F5FDE7F08D}" destId="{9084B3B5-C9F3-404B-A37E-FD5F43639DAB}" srcOrd="0" destOrd="0" presId="urn:microsoft.com/office/officeart/2005/8/layout/vList3"/>
    <dgm:cxn modelId="{14A87563-C95B-4A8E-B200-67C3CD57F217}" type="presParOf" srcId="{9084B3B5-C9F3-404B-A37E-FD5F43639DAB}" destId="{4BBA3DAF-8401-4FB5-A95A-342A8AE221A0}" srcOrd="0" destOrd="0" presId="urn:microsoft.com/office/officeart/2005/8/layout/vList3"/>
    <dgm:cxn modelId="{A5F8D5EA-BD31-4B42-84AE-1A2006A4ECD9}" type="presParOf" srcId="{9084B3B5-C9F3-404B-A37E-FD5F43639DAB}" destId="{533940D9-818D-416E-877F-78F2B3BFF5A3}" srcOrd="1" destOrd="0" presId="urn:microsoft.com/office/officeart/2005/8/layout/vList3"/>
    <dgm:cxn modelId="{446C2655-C082-441A-B67E-4E91D8D6394E}" type="presParOf" srcId="{70B50FC4-DC84-4CC4-A308-49F5FDE7F08D}" destId="{0430D1FC-48B2-424E-98EB-F69587F014F4}" srcOrd="1" destOrd="0" presId="urn:microsoft.com/office/officeart/2005/8/layout/vList3"/>
    <dgm:cxn modelId="{06647F1B-C414-4982-91F3-33BC41B55E0E}" type="presParOf" srcId="{70B50FC4-DC84-4CC4-A308-49F5FDE7F08D}" destId="{5E4D7777-A868-47F7-B653-78E3EBC5DB1F}" srcOrd="2" destOrd="0" presId="urn:microsoft.com/office/officeart/2005/8/layout/vList3"/>
    <dgm:cxn modelId="{DA83A459-588B-4B82-BF87-4ADE2733129E}" type="presParOf" srcId="{5E4D7777-A868-47F7-B653-78E3EBC5DB1F}" destId="{A556195C-F973-4C01-B273-AB7EC38A75D7}" srcOrd="0" destOrd="0" presId="urn:microsoft.com/office/officeart/2005/8/layout/vList3"/>
    <dgm:cxn modelId="{86532832-4E38-4083-B318-6AA37BCF4E06}" type="presParOf" srcId="{5E4D7777-A868-47F7-B653-78E3EBC5DB1F}" destId="{8196CD96-D838-4563-B2D2-DB35DD7DF369}" srcOrd="1" destOrd="0" presId="urn:microsoft.com/office/officeart/2005/8/layout/vList3"/>
    <dgm:cxn modelId="{DBD236F9-E14F-49AF-874E-C3C10F90128E}" type="presParOf" srcId="{70B50FC4-DC84-4CC4-A308-49F5FDE7F08D}" destId="{A7503262-36F5-4169-B47A-0ADD05FF6370}" srcOrd="3" destOrd="0" presId="urn:microsoft.com/office/officeart/2005/8/layout/vList3"/>
    <dgm:cxn modelId="{81CD1B89-C966-45B7-8C8F-DCCC913458CC}" type="presParOf" srcId="{70B50FC4-DC84-4CC4-A308-49F5FDE7F08D}" destId="{FE7414EA-052E-4F29-86D5-01F056B166E1}" srcOrd="4" destOrd="0" presId="urn:microsoft.com/office/officeart/2005/8/layout/vList3"/>
    <dgm:cxn modelId="{2224F687-7721-42B8-BE13-8E3DEAD5AA9A}" type="presParOf" srcId="{FE7414EA-052E-4F29-86D5-01F056B166E1}" destId="{E6605929-AFDE-4DEB-9320-02611C9ED2B1}" srcOrd="0" destOrd="0" presId="urn:microsoft.com/office/officeart/2005/8/layout/vList3"/>
    <dgm:cxn modelId="{784BB862-4408-41F6-8044-68A3DDA0EFBE}" type="presParOf" srcId="{FE7414EA-052E-4F29-86D5-01F056B166E1}" destId="{9D7039D3-A1FD-4754-865F-C8D6734B5771}" srcOrd="1" destOrd="0" presId="urn:microsoft.com/office/officeart/2005/8/layout/vList3"/>
  </dgm:cxnLst>
  <dgm:bg/>
  <dgm:whole/>
</dgm:dataModel>
</file>

<file path=ppt/diagrams/data9.xml><?xml version="1.0" encoding="utf-8"?>
<dgm:dataModel xmlns:dgm="http://schemas.openxmlformats.org/drawingml/2006/diagram" xmlns:a="http://schemas.openxmlformats.org/drawingml/2006/main">
  <dgm:ptLst>
    <dgm:pt modelId="{AE47AFC7-BC15-4B35-A23B-844F8991C670}" type="doc">
      <dgm:prSet loTypeId="urn:microsoft.com/office/officeart/2005/8/layout/list1" loCatId="list" qsTypeId="urn:microsoft.com/office/officeart/2005/8/quickstyle/simple1#3" qsCatId="simple" csTypeId="urn:microsoft.com/office/officeart/2005/8/colors/accent1_2#4" csCatId="accent1" phldr="1"/>
      <dgm:spPr/>
      <dgm:t>
        <a:bodyPr/>
        <a:lstStyle/>
        <a:p>
          <a:endParaRPr lang="es-ES"/>
        </a:p>
      </dgm:t>
    </dgm:pt>
    <dgm:pt modelId="{010DE40F-9959-41DA-85B5-87DC6CAC098B}">
      <dgm:prSet phldrT="[Texto]" custT="1">
        <dgm:style>
          <a:lnRef idx="0">
            <a:schemeClr val="accent3"/>
          </a:lnRef>
          <a:fillRef idx="3">
            <a:schemeClr val="accent3"/>
          </a:fillRef>
          <a:effectRef idx="3">
            <a:schemeClr val="accent3"/>
          </a:effectRef>
          <a:fontRef idx="minor">
            <a:schemeClr val="lt1"/>
          </a:fontRef>
        </dgm:style>
      </dgm:prSet>
      <dgm:spPr/>
      <dgm:t>
        <a:bodyPr/>
        <a:lstStyle/>
        <a:p>
          <a:pPr algn="ctr"/>
          <a:r>
            <a:rPr lang="es-ES" sz="2000" dirty="0" smtClean="0">
              <a:solidFill>
                <a:schemeClr val="bg1"/>
              </a:solidFill>
              <a:latin typeface="+mn-lt"/>
            </a:rPr>
            <a:t>Elección del menú de los alumnos en el comedor</a:t>
          </a:r>
          <a:endParaRPr lang="es-ES" sz="2000" dirty="0">
            <a:solidFill>
              <a:schemeClr val="bg1"/>
            </a:solidFill>
            <a:latin typeface="+mn-lt"/>
          </a:endParaRPr>
        </a:p>
      </dgm:t>
    </dgm:pt>
    <dgm:pt modelId="{4B208978-72D4-42F7-A71A-ACAF7F64DCBB}" type="sibTrans" cxnId="{B9BDB969-6EB4-4FEC-8559-B9B6427647C0}">
      <dgm:prSet/>
      <dgm:spPr/>
      <dgm:t>
        <a:bodyPr/>
        <a:lstStyle/>
        <a:p>
          <a:endParaRPr lang="es-ES"/>
        </a:p>
      </dgm:t>
    </dgm:pt>
    <dgm:pt modelId="{C9281BA5-849C-4DA0-8F8B-D1FE040CC328}" type="parTrans" cxnId="{B9BDB969-6EB4-4FEC-8559-B9B6427647C0}">
      <dgm:prSet/>
      <dgm:spPr/>
      <dgm:t>
        <a:bodyPr/>
        <a:lstStyle/>
        <a:p>
          <a:endParaRPr lang="es-ES"/>
        </a:p>
      </dgm:t>
    </dgm:pt>
    <dgm:pt modelId="{306F45C3-38DF-4B33-A96A-4E9D5F65FC3F}">
      <dgm:prSet phldrT="[Texto]" custT="1">
        <dgm:style>
          <a:lnRef idx="0">
            <a:schemeClr val="accent3"/>
          </a:lnRef>
          <a:fillRef idx="3">
            <a:schemeClr val="accent3"/>
          </a:fillRef>
          <a:effectRef idx="3">
            <a:schemeClr val="accent3"/>
          </a:effectRef>
          <a:fontRef idx="minor">
            <a:schemeClr val="lt1"/>
          </a:fontRef>
        </dgm:style>
      </dgm:prSet>
      <dgm:spPr/>
      <dgm:t>
        <a:bodyPr/>
        <a:lstStyle/>
        <a:p>
          <a:pPr algn="ctr"/>
          <a:r>
            <a:rPr lang="es-ES" sz="2000" dirty="0" smtClean="0">
              <a:solidFill>
                <a:schemeClr val="bg1"/>
              </a:solidFill>
              <a:latin typeface="+mn-lt"/>
            </a:rPr>
            <a:t>¿Qué voy a enseñar hoy? (profesor)</a:t>
          </a:r>
          <a:endParaRPr lang="es-ES" sz="2000" dirty="0">
            <a:solidFill>
              <a:schemeClr val="bg1"/>
            </a:solidFill>
            <a:latin typeface="+mn-lt"/>
          </a:endParaRPr>
        </a:p>
      </dgm:t>
    </dgm:pt>
    <dgm:pt modelId="{0C911E7E-79A0-4B8F-A2E4-9D943EFD5FA2}" type="sibTrans" cxnId="{13399E26-EDC8-44F6-ADEF-D7DDA7AAC4DB}">
      <dgm:prSet/>
      <dgm:spPr/>
      <dgm:t>
        <a:bodyPr/>
        <a:lstStyle/>
        <a:p>
          <a:endParaRPr lang="es-ES"/>
        </a:p>
      </dgm:t>
    </dgm:pt>
    <dgm:pt modelId="{EA49143C-045B-4B4E-958F-0DE0BECBC280}" type="parTrans" cxnId="{13399E26-EDC8-44F6-ADEF-D7DDA7AAC4DB}">
      <dgm:prSet/>
      <dgm:spPr/>
      <dgm:t>
        <a:bodyPr/>
        <a:lstStyle/>
        <a:p>
          <a:endParaRPr lang="es-ES"/>
        </a:p>
      </dgm:t>
    </dgm:pt>
    <dgm:pt modelId="{29911E62-CDBD-4711-B084-DC7334F2E3CF}">
      <dgm:prSet phldrT="[Texto]" custT="1">
        <dgm:style>
          <a:lnRef idx="0">
            <a:schemeClr val="accent3"/>
          </a:lnRef>
          <a:fillRef idx="3">
            <a:schemeClr val="accent3"/>
          </a:fillRef>
          <a:effectRef idx="3">
            <a:schemeClr val="accent3"/>
          </a:effectRef>
          <a:fontRef idx="minor">
            <a:schemeClr val="lt1"/>
          </a:fontRef>
        </dgm:style>
      </dgm:prSet>
      <dgm:spPr/>
      <dgm:t>
        <a:bodyPr/>
        <a:lstStyle/>
        <a:p>
          <a:pPr algn="ctr"/>
          <a:r>
            <a:rPr lang="es-ES" sz="2000" dirty="0" smtClean="0">
              <a:solidFill>
                <a:schemeClr val="bg1"/>
              </a:solidFill>
              <a:latin typeface="+mn-lt"/>
            </a:rPr>
            <a:t>Decidir las excursiones</a:t>
          </a:r>
          <a:endParaRPr lang="es-ES" sz="2000" dirty="0">
            <a:solidFill>
              <a:schemeClr val="bg1"/>
            </a:solidFill>
            <a:latin typeface="+mn-lt"/>
          </a:endParaRPr>
        </a:p>
      </dgm:t>
    </dgm:pt>
    <dgm:pt modelId="{DDCC22EB-4120-4F8E-84F8-AC2D4E640262}" type="sibTrans" cxnId="{467A4986-67DD-4CDC-859B-0490E65A3CFE}">
      <dgm:prSet/>
      <dgm:spPr/>
      <dgm:t>
        <a:bodyPr/>
        <a:lstStyle/>
        <a:p>
          <a:endParaRPr lang="es-ES"/>
        </a:p>
      </dgm:t>
    </dgm:pt>
    <dgm:pt modelId="{148FD7C4-FDBE-4488-B875-CBAAA6D9273C}" type="parTrans" cxnId="{467A4986-67DD-4CDC-859B-0490E65A3CFE}">
      <dgm:prSet/>
      <dgm:spPr/>
      <dgm:t>
        <a:bodyPr/>
        <a:lstStyle/>
        <a:p>
          <a:endParaRPr lang="es-ES"/>
        </a:p>
      </dgm:t>
    </dgm:pt>
    <dgm:pt modelId="{0AF25A8A-BDE0-4EBC-B90C-F75881425B69}">
      <dgm:prSet>
        <dgm:style>
          <a:lnRef idx="2">
            <a:schemeClr val="accent3"/>
          </a:lnRef>
          <a:fillRef idx="1">
            <a:schemeClr val="lt1"/>
          </a:fillRef>
          <a:effectRef idx="0">
            <a:schemeClr val="accent3"/>
          </a:effectRef>
          <a:fontRef idx="minor">
            <a:schemeClr val="dk1"/>
          </a:fontRef>
        </dgm:style>
      </dgm:prSet>
      <dgm:spPr/>
      <dgm:t>
        <a:bodyPr/>
        <a:lstStyle/>
        <a:p>
          <a:endParaRPr lang="es-ES" dirty="0"/>
        </a:p>
      </dgm:t>
    </dgm:pt>
    <dgm:pt modelId="{284BD33A-0BEA-4167-BCF3-53709731EE04}" type="parTrans" cxnId="{A6CE207D-81E4-4700-8E9D-7CF0C59F85C9}">
      <dgm:prSet/>
      <dgm:spPr/>
    </dgm:pt>
    <dgm:pt modelId="{2F59ED9A-E563-438E-ACC3-7DC13340266A}" type="sibTrans" cxnId="{A6CE207D-81E4-4700-8E9D-7CF0C59F85C9}">
      <dgm:prSet/>
      <dgm:spPr/>
    </dgm:pt>
    <dgm:pt modelId="{D82578AF-651A-4E75-AC45-76A367622D0A}" type="pres">
      <dgm:prSet presAssocID="{AE47AFC7-BC15-4B35-A23B-844F8991C670}" presName="linear" presStyleCnt="0">
        <dgm:presLayoutVars>
          <dgm:dir/>
          <dgm:animLvl val="lvl"/>
          <dgm:resizeHandles val="exact"/>
        </dgm:presLayoutVars>
      </dgm:prSet>
      <dgm:spPr/>
      <dgm:t>
        <a:bodyPr/>
        <a:lstStyle/>
        <a:p>
          <a:endParaRPr lang="es-ES"/>
        </a:p>
      </dgm:t>
    </dgm:pt>
    <dgm:pt modelId="{E8675C88-DE49-4051-9049-97E59730B7A3}" type="pres">
      <dgm:prSet presAssocID="{010DE40F-9959-41DA-85B5-87DC6CAC098B}" presName="parentLin" presStyleCnt="0"/>
      <dgm:spPr/>
    </dgm:pt>
    <dgm:pt modelId="{4B7CEA32-82AF-4157-99C0-EA41BE6487CC}" type="pres">
      <dgm:prSet presAssocID="{010DE40F-9959-41DA-85B5-87DC6CAC098B}" presName="parentLeftMargin" presStyleLbl="node1" presStyleIdx="0" presStyleCnt="3"/>
      <dgm:spPr/>
      <dgm:t>
        <a:bodyPr/>
        <a:lstStyle/>
        <a:p>
          <a:endParaRPr lang="es-ES"/>
        </a:p>
      </dgm:t>
    </dgm:pt>
    <dgm:pt modelId="{E890F9B3-43D5-43ED-A3FC-E23F2C9B30CF}" type="pres">
      <dgm:prSet presAssocID="{010DE40F-9959-41DA-85B5-87DC6CAC098B}" presName="parentText" presStyleLbl="node1" presStyleIdx="0" presStyleCnt="3" custAng="0" custScaleX="136229" custScaleY="61410" custLinFactNeighborX="-65678" custLinFactNeighborY="-4926">
        <dgm:presLayoutVars>
          <dgm:chMax val="0"/>
          <dgm:bulletEnabled val="1"/>
        </dgm:presLayoutVars>
      </dgm:prSet>
      <dgm:spPr/>
      <dgm:t>
        <a:bodyPr/>
        <a:lstStyle/>
        <a:p>
          <a:endParaRPr lang="es-ES"/>
        </a:p>
      </dgm:t>
    </dgm:pt>
    <dgm:pt modelId="{A5B32C61-A729-4FAF-A717-72F15EC995D0}" type="pres">
      <dgm:prSet presAssocID="{010DE40F-9959-41DA-85B5-87DC6CAC098B}" presName="negativeSpace" presStyleCnt="0"/>
      <dgm:spPr/>
    </dgm:pt>
    <dgm:pt modelId="{4AF2EBDF-7AE3-4F8F-B405-7C73A101607B}" type="pres">
      <dgm:prSet presAssocID="{010DE40F-9959-41DA-85B5-87DC6CAC098B}" presName="childText" presStyleLbl="conFgAcc1" presStyleIdx="0" presStyleCnt="3" custAng="0" custLinFactNeighborX="-1123" custLinFactNeighborY="71975">
        <dgm:presLayoutVars>
          <dgm:bulletEnabled val="1"/>
        </dgm:presLayoutVars>
        <dgm:style>
          <a:lnRef idx="2">
            <a:schemeClr val="accent3"/>
          </a:lnRef>
          <a:fillRef idx="1">
            <a:schemeClr val="lt1"/>
          </a:fillRef>
          <a:effectRef idx="0">
            <a:schemeClr val="accent3"/>
          </a:effectRef>
          <a:fontRef idx="minor">
            <a:schemeClr val="dk1"/>
          </a:fontRef>
        </dgm:style>
      </dgm:prSet>
      <dgm:spPr/>
    </dgm:pt>
    <dgm:pt modelId="{52AF894B-9A68-427E-8F40-DAD56D9DF928}" type="pres">
      <dgm:prSet presAssocID="{4B208978-72D4-42F7-A71A-ACAF7F64DCBB}" presName="spaceBetweenRectangles" presStyleCnt="0"/>
      <dgm:spPr/>
    </dgm:pt>
    <dgm:pt modelId="{70F630A1-A7C6-4868-AD3B-8F60561B8607}" type="pres">
      <dgm:prSet presAssocID="{306F45C3-38DF-4B33-A96A-4E9D5F65FC3F}" presName="parentLin" presStyleCnt="0"/>
      <dgm:spPr/>
    </dgm:pt>
    <dgm:pt modelId="{A6FE626C-A4B5-489A-BF80-F837BFA4BE48}" type="pres">
      <dgm:prSet presAssocID="{306F45C3-38DF-4B33-A96A-4E9D5F65FC3F}" presName="parentLeftMargin" presStyleLbl="node1" presStyleIdx="0" presStyleCnt="3"/>
      <dgm:spPr/>
      <dgm:t>
        <a:bodyPr/>
        <a:lstStyle/>
        <a:p>
          <a:endParaRPr lang="es-ES"/>
        </a:p>
      </dgm:t>
    </dgm:pt>
    <dgm:pt modelId="{B5CDF510-11D2-49BF-A25E-675652B2E8F4}" type="pres">
      <dgm:prSet presAssocID="{306F45C3-38DF-4B33-A96A-4E9D5F65FC3F}" presName="parentText" presStyleLbl="node1" presStyleIdx="1" presStyleCnt="3" custAng="20863470" custScaleX="142857" custScaleY="60724" custLinFactNeighborX="74659" custLinFactNeighborY="-22712">
        <dgm:presLayoutVars>
          <dgm:chMax val="0"/>
          <dgm:bulletEnabled val="1"/>
        </dgm:presLayoutVars>
      </dgm:prSet>
      <dgm:spPr/>
      <dgm:t>
        <a:bodyPr/>
        <a:lstStyle/>
        <a:p>
          <a:endParaRPr lang="es-ES"/>
        </a:p>
      </dgm:t>
    </dgm:pt>
    <dgm:pt modelId="{7AB78BA1-7A72-417E-BEED-920079090B59}" type="pres">
      <dgm:prSet presAssocID="{306F45C3-38DF-4B33-A96A-4E9D5F65FC3F}" presName="negativeSpace" presStyleCnt="0"/>
      <dgm:spPr/>
    </dgm:pt>
    <dgm:pt modelId="{B5F18644-A441-45D8-BBEB-D3FAA8324CCA}" type="pres">
      <dgm:prSet presAssocID="{306F45C3-38DF-4B33-A96A-4E9D5F65FC3F}" presName="childText" presStyleLbl="conFgAcc1" presStyleIdx="1" presStyleCnt="3" custAng="20891616">
        <dgm:presLayoutVars>
          <dgm:bulletEnabled val="1"/>
        </dgm:presLayoutVars>
        <dgm:style>
          <a:lnRef idx="2">
            <a:schemeClr val="accent3"/>
          </a:lnRef>
          <a:fillRef idx="1">
            <a:schemeClr val="lt1"/>
          </a:fillRef>
          <a:effectRef idx="0">
            <a:schemeClr val="accent3"/>
          </a:effectRef>
          <a:fontRef idx="minor">
            <a:schemeClr val="dk1"/>
          </a:fontRef>
        </dgm:style>
      </dgm:prSet>
      <dgm:spPr/>
    </dgm:pt>
    <dgm:pt modelId="{59239E65-66C4-4792-B1DD-3C140F481AF6}" type="pres">
      <dgm:prSet presAssocID="{0C911E7E-79A0-4B8F-A2E4-9D943EFD5FA2}" presName="spaceBetweenRectangles" presStyleCnt="0"/>
      <dgm:spPr/>
    </dgm:pt>
    <dgm:pt modelId="{9C9F38D6-EF7F-46A5-9116-8CE7EF96AA95}" type="pres">
      <dgm:prSet presAssocID="{29911E62-CDBD-4711-B084-DC7334F2E3CF}" presName="parentLin" presStyleCnt="0"/>
      <dgm:spPr/>
    </dgm:pt>
    <dgm:pt modelId="{366768C6-76FA-4CE8-A4D6-6565CBF21178}" type="pres">
      <dgm:prSet presAssocID="{29911E62-CDBD-4711-B084-DC7334F2E3CF}" presName="parentLeftMargin" presStyleLbl="node1" presStyleIdx="1" presStyleCnt="3" custAng="20714577" custScaleX="142857" custScaleY="60724" custLinFactX="43728" custLinFactNeighborX="100000" custLinFactNeighborY="-56329"/>
      <dgm:spPr/>
      <dgm:t>
        <a:bodyPr/>
        <a:lstStyle/>
        <a:p>
          <a:endParaRPr lang="es-ES"/>
        </a:p>
      </dgm:t>
    </dgm:pt>
    <dgm:pt modelId="{BF7E6ACA-EE2B-4703-B1D7-974A74EDA5FF}" type="pres">
      <dgm:prSet presAssocID="{29911E62-CDBD-4711-B084-DC7334F2E3CF}" presName="parentText" presStyleLbl="node1" presStyleIdx="2" presStyleCnt="3" custAng="401897" custScaleX="107337" custScaleY="52489" custLinFactNeighborX="68171" custLinFactNeighborY="-16730">
        <dgm:presLayoutVars>
          <dgm:chMax val="0"/>
          <dgm:bulletEnabled val="1"/>
        </dgm:presLayoutVars>
      </dgm:prSet>
      <dgm:spPr/>
      <dgm:t>
        <a:bodyPr/>
        <a:lstStyle/>
        <a:p>
          <a:endParaRPr lang="es-ES"/>
        </a:p>
      </dgm:t>
    </dgm:pt>
    <dgm:pt modelId="{240F330F-9157-422B-B2B0-4D5B102CC492}" type="pres">
      <dgm:prSet presAssocID="{29911E62-CDBD-4711-B084-DC7334F2E3CF}" presName="negativeSpace" presStyleCnt="0"/>
      <dgm:spPr/>
    </dgm:pt>
    <dgm:pt modelId="{C5787B0F-3211-4EDF-9475-DA182285F8FC}" type="pres">
      <dgm:prSet presAssocID="{29911E62-CDBD-4711-B084-DC7334F2E3CF}" presName="childText" presStyleLbl="conFgAcc1" presStyleIdx="2" presStyleCnt="3" custAng="403495" custScaleX="90514" custScaleY="86719" custLinFactNeighborX="855" custLinFactNeighborY="-14127">
        <dgm:presLayoutVars>
          <dgm:bulletEnabled val="1"/>
        </dgm:presLayoutVars>
      </dgm:prSet>
      <dgm:spPr/>
      <dgm:t>
        <a:bodyPr/>
        <a:lstStyle/>
        <a:p>
          <a:endParaRPr lang="es-ES"/>
        </a:p>
      </dgm:t>
    </dgm:pt>
  </dgm:ptLst>
  <dgm:cxnLst>
    <dgm:cxn modelId="{A6CE207D-81E4-4700-8E9D-7CF0C59F85C9}" srcId="{29911E62-CDBD-4711-B084-DC7334F2E3CF}" destId="{0AF25A8A-BDE0-4EBC-B90C-F75881425B69}" srcOrd="0" destOrd="0" parTransId="{284BD33A-0BEA-4167-BCF3-53709731EE04}" sibTransId="{2F59ED9A-E563-438E-ACC3-7DC13340266A}"/>
    <dgm:cxn modelId="{E36C7E0E-9951-4C75-A13E-D6474A85680A}" type="presOf" srcId="{29911E62-CDBD-4711-B084-DC7334F2E3CF}" destId="{BF7E6ACA-EE2B-4703-B1D7-974A74EDA5FF}" srcOrd="1" destOrd="0" presId="urn:microsoft.com/office/officeart/2005/8/layout/list1"/>
    <dgm:cxn modelId="{DB22251D-71B4-4CB3-91A0-5FDEB6B282BD}" type="presOf" srcId="{306F45C3-38DF-4B33-A96A-4E9D5F65FC3F}" destId="{A6FE626C-A4B5-489A-BF80-F837BFA4BE48}" srcOrd="0" destOrd="0" presId="urn:microsoft.com/office/officeart/2005/8/layout/list1"/>
    <dgm:cxn modelId="{97C7405D-15AA-4A0F-B1CD-FAFA87FE7717}" type="presOf" srcId="{AE47AFC7-BC15-4B35-A23B-844F8991C670}" destId="{D82578AF-651A-4E75-AC45-76A367622D0A}" srcOrd="0" destOrd="0" presId="urn:microsoft.com/office/officeart/2005/8/layout/list1"/>
    <dgm:cxn modelId="{C7B37C99-D566-490C-8EFB-BA9CCD41C28D}" type="presOf" srcId="{29911E62-CDBD-4711-B084-DC7334F2E3CF}" destId="{366768C6-76FA-4CE8-A4D6-6565CBF21178}" srcOrd="0" destOrd="0" presId="urn:microsoft.com/office/officeart/2005/8/layout/list1"/>
    <dgm:cxn modelId="{FDE28B8F-3D1E-4F87-8A08-517EE99BC7F7}" type="presOf" srcId="{0AF25A8A-BDE0-4EBC-B90C-F75881425B69}" destId="{C5787B0F-3211-4EDF-9475-DA182285F8FC}" srcOrd="0" destOrd="0" presId="urn:microsoft.com/office/officeart/2005/8/layout/list1"/>
    <dgm:cxn modelId="{98E03405-5F32-4AA1-B1C9-34FF3AE15385}" type="presOf" srcId="{010DE40F-9959-41DA-85B5-87DC6CAC098B}" destId="{4B7CEA32-82AF-4157-99C0-EA41BE6487CC}" srcOrd="0" destOrd="0" presId="urn:microsoft.com/office/officeart/2005/8/layout/list1"/>
    <dgm:cxn modelId="{682D0245-7E76-4098-A898-106028B4F415}" type="presOf" srcId="{306F45C3-38DF-4B33-A96A-4E9D5F65FC3F}" destId="{B5CDF510-11D2-49BF-A25E-675652B2E8F4}" srcOrd="1" destOrd="0" presId="urn:microsoft.com/office/officeart/2005/8/layout/list1"/>
    <dgm:cxn modelId="{F3004D05-1602-401D-827F-C2DAE14D79AE}" type="presOf" srcId="{010DE40F-9959-41DA-85B5-87DC6CAC098B}" destId="{E890F9B3-43D5-43ED-A3FC-E23F2C9B30CF}" srcOrd="1" destOrd="0" presId="urn:microsoft.com/office/officeart/2005/8/layout/list1"/>
    <dgm:cxn modelId="{B9BDB969-6EB4-4FEC-8559-B9B6427647C0}" srcId="{AE47AFC7-BC15-4B35-A23B-844F8991C670}" destId="{010DE40F-9959-41DA-85B5-87DC6CAC098B}" srcOrd="0" destOrd="0" parTransId="{C9281BA5-849C-4DA0-8F8B-D1FE040CC328}" sibTransId="{4B208978-72D4-42F7-A71A-ACAF7F64DCBB}"/>
    <dgm:cxn modelId="{13399E26-EDC8-44F6-ADEF-D7DDA7AAC4DB}" srcId="{AE47AFC7-BC15-4B35-A23B-844F8991C670}" destId="{306F45C3-38DF-4B33-A96A-4E9D5F65FC3F}" srcOrd="1" destOrd="0" parTransId="{EA49143C-045B-4B4E-958F-0DE0BECBC280}" sibTransId="{0C911E7E-79A0-4B8F-A2E4-9D943EFD5FA2}"/>
    <dgm:cxn modelId="{467A4986-67DD-4CDC-859B-0490E65A3CFE}" srcId="{AE47AFC7-BC15-4B35-A23B-844F8991C670}" destId="{29911E62-CDBD-4711-B084-DC7334F2E3CF}" srcOrd="2" destOrd="0" parTransId="{148FD7C4-FDBE-4488-B875-CBAAA6D9273C}" sibTransId="{DDCC22EB-4120-4F8E-84F8-AC2D4E640262}"/>
    <dgm:cxn modelId="{FC971943-3247-4E2C-9D96-17F54D7975B2}" type="presParOf" srcId="{D82578AF-651A-4E75-AC45-76A367622D0A}" destId="{E8675C88-DE49-4051-9049-97E59730B7A3}" srcOrd="0" destOrd="0" presId="urn:microsoft.com/office/officeart/2005/8/layout/list1"/>
    <dgm:cxn modelId="{C06D4F23-A27F-4ADA-AB36-B3141016A6EF}" type="presParOf" srcId="{E8675C88-DE49-4051-9049-97E59730B7A3}" destId="{4B7CEA32-82AF-4157-99C0-EA41BE6487CC}" srcOrd="0" destOrd="0" presId="urn:microsoft.com/office/officeart/2005/8/layout/list1"/>
    <dgm:cxn modelId="{D9A7AAB8-E5D3-42FC-899B-C18BC659E5EB}" type="presParOf" srcId="{E8675C88-DE49-4051-9049-97E59730B7A3}" destId="{E890F9B3-43D5-43ED-A3FC-E23F2C9B30CF}" srcOrd="1" destOrd="0" presId="urn:microsoft.com/office/officeart/2005/8/layout/list1"/>
    <dgm:cxn modelId="{0A24D4A5-B8B8-4911-8312-A0C2379C36B9}" type="presParOf" srcId="{D82578AF-651A-4E75-AC45-76A367622D0A}" destId="{A5B32C61-A729-4FAF-A717-72F15EC995D0}" srcOrd="1" destOrd="0" presId="urn:microsoft.com/office/officeart/2005/8/layout/list1"/>
    <dgm:cxn modelId="{3A55F5E4-315F-4BA2-98C3-B90BC91EB41C}" type="presParOf" srcId="{D82578AF-651A-4E75-AC45-76A367622D0A}" destId="{4AF2EBDF-7AE3-4F8F-B405-7C73A101607B}" srcOrd="2" destOrd="0" presId="urn:microsoft.com/office/officeart/2005/8/layout/list1"/>
    <dgm:cxn modelId="{0EBF1FF8-4E69-4332-97FD-03B670D5C91E}" type="presParOf" srcId="{D82578AF-651A-4E75-AC45-76A367622D0A}" destId="{52AF894B-9A68-427E-8F40-DAD56D9DF928}" srcOrd="3" destOrd="0" presId="urn:microsoft.com/office/officeart/2005/8/layout/list1"/>
    <dgm:cxn modelId="{0951EC48-9C24-4FE2-A0BA-41237A32F2D3}" type="presParOf" srcId="{D82578AF-651A-4E75-AC45-76A367622D0A}" destId="{70F630A1-A7C6-4868-AD3B-8F60561B8607}" srcOrd="4" destOrd="0" presId="urn:microsoft.com/office/officeart/2005/8/layout/list1"/>
    <dgm:cxn modelId="{A7660DF8-9F78-4939-AEA4-3794A7645AC6}" type="presParOf" srcId="{70F630A1-A7C6-4868-AD3B-8F60561B8607}" destId="{A6FE626C-A4B5-489A-BF80-F837BFA4BE48}" srcOrd="0" destOrd="0" presId="urn:microsoft.com/office/officeart/2005/8/layout/list1"/>
    <dgm:cxn modelId="{1080B3E1-F5A1-45EC-A34A-6F8679045831}" type="presParOf" srcId="{70F630A1-A7C6-4868-AD3B-8F60561B8607}" destId="{B5CDF510-11D2-49BF-A25E-675652B2E8F4}" srcOrd="1" destOrd="0" presId="urn:microsoft.com/office/officeart/2005/8/layout/list1"/>
    <dgm:cxn modelId="{AEBD9186-BB83-4454-A090-B2C166E0FB1E}" type="presParOf" srcId="{D82578AF-651A-4E75-AC45-76A367622D0A}" destId="{7AB78BA1-7A72-417E-BEED-920079090B59}" srcOrd="5" destOrd="0" presId="urn:microsoft.com/office/officeart/2005/8/layout/list1"/>
    <dgm:cxn modelId="{3E0E119A-567A-41F1-8F83-262A9BAC493C}" type="presParOf" srcId="{D82578AF-651A-4E75-AC45-76A367622D0A}" destId="{B5F18644-A441-45D8-BBEB-D3FAA8324CCA}" srcOrd="6" destOrd="0" presId="urn:microsoft.com/office/officeart/2005/8/layout/list1"/>
    <dgm:cxn modelId="{F17B8C65-152C-4CDE-A6E9-8853366DA23A}" type="presParOf" srcId="{D82578AF-651A-4E75-AC45-76A367622D0A}" destId="{59239E65-66C4-4792-B1DD-3C140F481AF6}" srcOrd="7" destOrd="0" presId="urn:microsoft.com/office/officeart/2005/8/layout/list1"/>
    <dgm:cxn modelId="{CB527E9B-9B35-4D1D-B7C1-451C8850BC9D}" type="presParOf" srcId="{D82578AF-651A-4E75-AC45-76A367622D0A}" destId="{9C9F38D6-EF7F-46A5-9116-8CE7EF96AA95}" srcOrd="8" destOrd="0" presId="urn:microsoft.com/office/officeart/2005/8/layout/list1"/>
    <dgm:cxn modelId="{1617719B-E7CA-4BEA-B958-3C8E31A30BDA}" type="presParOf" srcId="{9C9F38D6-EF7F-46A5-9116-8CE7EF96AA95}" destId="{366768C6-76FA-4CE8-A4D6-6565CBF21178}" srcOrd="0" destOrd="0" presId="urn:microsoft.com/office/officeart/2005/8/layout/list1"/>
    <dgm:cxn modelId="{5DE5596F-23EC-4D00-8141-40B05DABA105}" type="presParOf" srcId="{9C9F38D6-EF7F-46A5-9116-8CE7EF96AA95}" destId="{BF7E6ACA-EE2B-4703-B1D7-974A74EDA5FF}" srcOrd="1" destOrd="0" presId="urn:microsoft.com/office/officeart/2005/8/layout/list1"/>
    <dgm:cxn modelId="{3F3F0BB3-3E5A-42B8-83DC-5123530FCBE7}" type="presParOf" srcId="{D82578AF-651A-4E75-AC45-76A367622D0A}" destId="{240F330F-9157-422B-B2B0-4D5B102CC492}" srcOrd="9" destOrd="0" presId="urn:microsoft.com/office/officeart/2005/8/layout/list1"/>
    <dgm:cxn modelId="{49CBD701-2992-4392-B3C4-BA3A5BEFDE9E}" type="presParOf" srcId="{D82578AF-651A-4E75-AC45-76A367622D0A}" destId="{C5787B0F-3211-4EDF-9475-DA182285F8FC}" srcOrd="10"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E37621FD-F75D-4FE0-AD2B-69ABC77AF0C0}" type="datetimeFigureOut">
              <a:rPr lang="es-ES"/>
              <a:pPr>
                <a:defRPr/>
              </a:pPr>
              <a:t>22/05/2009</a:t>
            </a:fld>
            <a:endParaRPr lang="es-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559EEBB5-BD6B-469B-A49D-3A011233BEAA}" type="slidenum">
              <a:rPr lang="es-ES"/>
              <a:pPr>
                <a:defRPr/>
              </a:pPr>
              <a:t>‹Nº›</a:t>
            </a:fld>
            <a:endParaRPr lang="es-E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1 Marcador de imagen de diapositiva"/>
          <p:cNvSpPr>
            <a:spLocks noGrp="1" noRot="1" noChangeAspect="1"/>
          </p:cNvSpPr>
          <p:nvPr>
            <p:ph type="sldImg"/>
          </p:nvPr>
        </p:nvSpPr>
        <p:spPr bwMode="auto">
          <a:noFill/>
          <a:ln>
            <a:solidFill>
              <a:srgbClr val="000000"/>
            </a:solidFill>
            <a:miter lim="800000"/>
            <a:headEnd/>
            <a:tailEnd/>
          </a:ln>
        </p:spPr>
      </p:sp>
      <p:sp>
        <p:nvSpPr>
          <p:cNvPr id="1536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536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5C3358A-C95A-4B9C-AB48-02C07082CF3F}" type="slidenum">
              <a:rPr lang="es-ES"/>
              <a:pPr fontAlgn="base">
                <a:spcBef>
                  <a:spcPct val="0"/>
                </a:spcBef>
                <a:spcAft>
                  <a:spcPct val="0"/>
                </a:spcAft>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1 Marcador de imagen de diapositiva"/>
          <p:cNvSpPr>
            <a:spLocks noGrp="1" noRot="1" noChangeAspect="1"/>
          </p:cNvSpPr>
          <p:nvPr>
            <p:ph type="sldImg"/>
          </p:nvPr>
        </p:nvSpPr>
        <p:spPr bwMode="auto">
          <a:noFill/>
          <a:ln>
            <a:solidFill>
              <a:srgbClr val="000000"/>
            </a:solidFill>
            <a:miter lim="800000"/>
            <a:headEnd/>
            <a:tailEnd/>
          </a:ln>
        </p:spPr>
      </p:sp>
      <p:sp>
        <p:nvSpPr>
          <p:cNvPr id="33794"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379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FAB38A-2AB6-40BB-B026-AB05B8EBA012}" type="slidenum">
              <a:rPr lang="es-ES"/>
              <a:pPr fontAlgn="base">
                <a:spcBef>
                  <a:spcPct val="0"/>
                </a:spcBef>
                <a:spcAft>
                  <a:spcPct val="0"/>
                </a:spcAft>
              </a:pPr>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1 Marcador de imagen de diapositiva"/>
          <p:cNvSpPr>
            <a:spLocks noGrp="1" noRot="1" noChangeAspect="1"/>
          </p:cNvSpPr>
          <p:nvPr>
            <p:ph type="sldImg"/>
          </p:nvPr>
        </p:nvSpPr>
        <p:spPr bwMode="auto">
          <a:noFill/>
          <a:ln>
            <a:solidFill>
              <a:srgbClr val="000000"/>
            </a:solidFill>
            <a:miter lim="800000"/>
            <a:headEnd/>
            <a:tailEnd/>
          </a:ln>
        </p:spPr>
      </p:sp>
      <p:sp>
        <p:nvSpPr>
          <p:cNvPr id="3584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584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0F714F7-0A34-4F7D-80DD-AB4E33B5B219}" type="slidenum">
              <a:rPr lang="es-ES"/>
              <a:pPr fontAlgn="base">
                <a:spcBef>
                  <a:spcPct val="0"/>
                </a:spcBef>
                <a:spcAft>
                  <a:spcPct val="0"/>
                </a:spcAft>
              </a:pPr>
              <a:t>11</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1 Marcador de imagen de diapositiva"/>
          <p:cNvSpPr>
            <a:spLocks noGrp="1" noRot="1" noChangeAspect="1"/>
          </p:cNvSpPr>
          <p:nvPr>
            <p:ph type="sldImg"/>
          </p:nvPr>
        </p:nvSpPr>
        <p:spPr bwMode="auto">
          <a:noFill/>
          <a:ln>
            <a:solidFill>
              <a:srgbClr val="000000"/>
            </a:solidFill>
            <a:miter lim="800000"/>
            <a:headEnd/>
            <a:tailEnd/>
          </a:ln>
        </p:spPr>
      </p:sp>
      <p:sp>
        <p:nvSpPr>
          <p:cNvPr id="3789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789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3F9F075-EA32-43A7-B272-7F8C771E820D}" type="slidenum">
              <a:rPr lang="es-ES"/>
              <a:pPr fontAlgn="base">
                <a:spcBef>
                  <a:spcPct val="0"/>
                </a:spcBef>
                <a:spcAft>
                  <a:spcPct val="0"/>
                </a:spcAft>
              </a:pPr>
              <a:t>12</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1 Marcador de imagen de diapositiva"/>
          <p:cNvSpPr>
            <a:spLocks noGrp="1" noRot="1" noChangeAspect="1"/>
          </p:cNvSpPr>
          <p:nvPr>
            <p:ph type="sldImg"/>
          </p:nvPr>
        </p:nvSpPr>
        <p:spPr bwMode="auto">
          <a:noFill/>
          <a:ln>
            <a:solidFill>
              <a:srgbClr val="000000"/>
            </a:solidFill>
            <a:miter lim="800000"/>
            <a:headEnd/>
            <a:tailEnd/>
          </a:ln>
        </p:spPr>
      </p:sp>
      <p:sp>
        <p:nvSpPr>
          <p:cNvPr id="39938"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9939"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462F882-4B30-4189-9A84-C525224885AB}" type="slidenum">
              <a:rPr lang="es-ES"/>
              <a:pPr fontAlgn="base">
                <a:spcBef>
                  <a:spcPct val="0"/>
                </a:spcBef>
                <a:spcAft>
                  <a:spcPct val="0"/>
                </a:spcAft>
              </a:pPr>
              <a:t>13</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1 Marcador de imagen de diapositiva"/>
          <p:cNvSpPr>
            <a:spLocks noGrp="1" noRot="1" noChangeAspect="1"/>
          </p:cNvSpPr>
          <p:nvPr>
            <p:ph type="sldImg"/>
          </p:nvPr>
        </p:nvSpPr>
        <p:spPr bwMode="auto">
          <a:noFill/>
          <a:ln>
            <a:solidFill>
              <a:srgbClr val="000000"/>
            </a:solidFill>
            <a:miter lim="800000"/>
            <a:headEnd/>
            <a:tailEnd/>
          </a:ln>
        </p:spPr>
      </p:sp>
      <p:sp>
        <p:nvSpPr>
          <p:cNvPr id="41986"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41987"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2AC58C3-B513-4340-B582-21F14962D12B}" type="slidenum">
              <a:rPr lang="es-ES"/>
              <a:pPr fontAlgn="base">
                <a:spcBef>
                  <a:spcPct val="0"/>
                </a:spcBef>
                <a:spcAft>
                  <a:spcPct val="0"/>
                </a:spcAft>
              </a:pPr>
              <a:t>14</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1 Marcador de imagen de diapositiva"/>
          <p:cNvSpPr>
            <a:spLocks noGrp="1" noRot="1" noChangeAspect="1"/>
          </p:cNvSpPr>
          <p:nvPr>
            <p:ph type="sldImg"/>
          </p:nvPr>
        </p:nvSpPr>
        <p:spPr bwMode="auto">
          <a:noFill/>
          <a:ln>
            <a:solidFill>
              <a:srgbClr val="000000"/>
            </a:solidFill>
            <a:miter lim="800000"/>
            <a:headEnd/>
            <a:tailEnd/>
          </a:ln>
        </p:spPr>
      </p:sp>
      <p:sp>
        <p:nvSpPr>
          <p:cNvPr id="44034"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4403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0C4E0C-A3FC-42F3-BD3B-9E061B1B6A76}" type="slidenum">
              <a:rPr lang="es-ES"/>
              <a:pPr fontAlgn="base">
                <a:spcBef>
                  <a:spcPct val="0"/>
                </a:spcBef>
                <a:spcAft>
                  <a:spcPct val="0"/>
                </a:spcAft>
              </a:pPr>
              <a:t>15</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1 Marcador de imagen de diapositiva"/>
          <p:cNvSpPr>
            <a:spLocks noGrp="1" noRot="1" noChangeAspect="1"/>
          </p:cNvSpPr>
          <p:nvPr>
            <p:ph type="sldImg"/>
          </p:nvPr>
        </p:nvSpPr>
        <p:spPr bwMode="auto">
          <a:noFill/>
          <a:ln>
            <a:solidFill>
              <a:srgbClr val="000000"/>
            </a:solidFill>
            <a:miter lim="800000"/>
            <a:headEnd/>
            <a:tailEnd/>
          </a:ln>
        </p:spPr>
      </p:sp>
      <p:sp>
        <p:nvSpPr>
          <p:cNvPr id="4608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4608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A282CE5-80F8-4FD3-8344-35E4AFC709B0}" type="slidenum">
              <a:rPr lang="es-ES"/>
              <a:pPr fontAlgn="base">
                <a:spcBef>
                  <a:spcPct val="0"/>
                </a:spcBef>
                <a:spcAft>
                  <a:spcPct val="0"/>
                </a:spcAft>
              </a:pPr>
              <a:t>16</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1 Marcador de imagen de diapositiva"/>
          <p:cNvSpPr>
            <a:spLocks noGrp="1" noRot="1" noChangeAspect="1"/>
          </p:cNvSpPr>
          <p:nvPr>
            <p:ph type="sldImg"/>
          </p:nvPr>
        </p:nvSpPr>
        <p:spPr bwMode="auto">
          <a:noFill/>
          <a:ln>
            <a:solidFill>
              <a:srgbClr val="000000"/>
            </a:solidFill>
            <a:miter lim="800000"/>
            <a:headEnd/>
            <a:tailEnd/>
          </a:ln>
        </p:spPr>
      </p:sp>
      <p:sp>
        <p:nvSpPr>
          <p:cNvPr id="4813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4813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0C8BE58-2253-449F-B59B-12E3CF48D509}" type="slidenum">
              <a:rPr lang="es-ES"/>
              <a:pPr fontAlgn="base">
                <a:spcBef>
                  <a:spcPct val="0"/>
                </a:spcBef>
                <a:spcAft>
                  <a:spcPct val="0"/>
                </a:spcAft>
              </a:pPr>
              <a:t>17</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1 Marcador de imagen de diapositiva"/>
          <p:cNvSpPr>
            <a:spLocks noGrp="1" noRot="1" noChangeAspect="1"/>
          </p:cNvSpPr>
          <p:nvPr>
            <p:ph type="sldImg"/>
          </p:nvPr>
        </p:nvSpPr>
        <p:spPr bwMode="auto">
          <a:noFill/>
          <a:ln>
            <a:solidFill>
              <a:srgbClr val="000000"/>
            </a:solidFill>
            <a:miter lim="800000"/>
            <a:headEnd/>
            <a:tailEnd/>
          </a:ln>
        </p:spPr>
      </p:sp>
      <p:sp>
        <p:nvSpPr>
          <p:cNvPr id="50178"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50179"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958B72D-7307-4BBC-96AF-E2B85AA25587}" type="slidenum">
              <a:rPr lang="es-ES"/>
              <a:pPr fontAlgn="base">
                <a:spcBef>
                  <a:spcPct val="0"/>
                </a:spcBef>
                <a:spcAft>
                  <a:spcPct val="0"/>
                </a:spcAft>
              </a:pPr>
              <a:t>18</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1 Marcador de imagen de diapositiva"/>
          <p:cNvSpPr>
            <a:spLocks noGrp="1" noRot="1" noChangeAspect="1"/>
          </p:cNvSpPr>
          <p:nvPr>
            <p:ph type="sldImg"/>
          </p:nvPr>
        </p:nvSpPr>
        <p:spPr bwMode="auto">
          <a:noFill/>
          <a:ln>
            <a:solidFill>
              <a:srgbClr val="000000"/>
            </a:solidFill>
            <a:miter lim="800000"/>
            <a:headEnd/>
            <a:tailEnd/>
          </a:ln>
        </p:spPr>
      </p:sp>
      <p:sp>
        <p:nvSpPr>
          <p:cNvPr id="52226"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52227"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65700EA-08DB-4D1E-9B36-C59E150DA3E0}" type="slidenum">
              <a:rPr lang="es-ES"/>
              <a:pPr fontAlgn="base">
                <a:spcBef>
                  <a:spcPct val="0"/>
                </a:spcBef>
                <a:spcAft>
                  <a:spcPct val="0"/>
                </a:spcAft>
              </a:pPr>
              <a:t>19</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Marcador de imagen de diapositiva"/>
          <p:cNvSpPr>
            <a:spLocks noGrp="1" noRot="1" noChangeAspect="1"/>
          </p:cNvSpPr>
          <p:nvPr>
            <p:ph type="sldImg"/>
          </p:nvPr>
        </p:nvSpPr>
        <p:spPr bwMode="auto">
          <a:noFill/>
          <a:ln>
            <a:solidFill>
              <a:srgbClr val="000000"/>
            </a:solidFill>
            <a:miter lim="800000"/>
            <a:headEnd/>
            <a:tailEnd/>
          </a:ln>
        </p:spPr>
      </p:sp>
      <p:sp>
        <p:nvSpPr>
          <p:cNvPr id="1741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741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FB6438B-1C4D-4A4E-ADC7-3ADA4A9F881B}" type="slidenum">
              <a:rPr lang="es-ES"/>
              <a:pPr fontAlgn="base">
                <a:spcBef>
                  <a:spcPct val="0"/>
                </a:spcBef>
                <a:spcAft>
                  <a:spcPct val="0"/>
                </a:spcAft>
              </a:pPr>
              <a:t>2</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1 Marcador de imagen de diapositiva"/>
          <p:cNvSpPr>
            <a:spLocks noGrp="1" noRot="1" noChangeAspect="1"/>
          </p:cNvSpPr>
          <p:nvPr>
            <p:ph type="sldImg"/>
          </p:nvPr>
        </p:nvSpPr>
        <p:spPr bwMode="auto">
          <a:noFill/>
          <a:ln>
            <a:solidFill>
              <a:srgbClr val="000000"/>
            </a:solidFill>
            <a:miter lim="800000"/>
            <a:headEnd/>
            <a:tailEnd/>
          </a:ln>
        </p:spPr>
      </p:sp>
      <p:sp>
        <p:nvSpPr>
          <p:cNvPr id="54274"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5427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394BC31-1CF2-464F-8D5D-5191D51A3F3B}" type="slidenum">
              <a:rPr lang="es-ES"/>
              <a:pPr fontAlgn="base">
                <a:spcBef>
                  <a:spcPct val="0"/>
                </a:spcBef>
                <a:spcAft>
                  <a:spcPct val="0"/>
                </a:spcAft>
              </a:pPr>
              <a:t>20</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1 Marcador de imagen de diapositiva"/>
          <p:cNvSpPr>
            <a:spLocks noGrp="1" noRot="1" noChangeAspect="1"/>
          </p:cNvSpPr>
          <p:nvPr>
            <p:ph type="sldImg"/>
          </p:nvPr>
        </p:nvSpPr>
        <p:spPr bwMode="auto">
          <a:noFill/>
          <a:ln>
            <a:solidFill>
              <a:srgbClr val="000000"/>
            </a:solidFill>
            <a:miter lim="800000"/>
            <a:headEnd/>
            <a:tailEnd/>
          </a:ln>
        </p:spPr>
      </p:sp>
      <p:sp>
        <p:nvSpPr>
          <p:cNvPr id="5632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5632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F404C46-46FC-4413-9326-94EDE70DC090}" type="slidenum">
              <a:rPr lang="es-ES"/>
              <a:pPr fontAlgn="base">
                <a:spcBef>
                  <a:spcPct val="0"/>
                </a:spcBef>
                <a:spcAft>
                  <a:spcPct val="0"/>
                </a:spcAft>
              </a:pPr>
              <a:t>21</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1 Marcador de imagen de diapositiva"/>
          <p:cNvSpPr>
            <a:spLocks noGrp="1" noRot="1" noChangeAspect="1"/>
          </p:cNvSpPr>
          <p:nvPr>
            <p:ph type="sldImg"/>
          </p:nvPr>
        </p:nvSpPr>
        <p:spPr bwMode="auto">
          <a:noFill/>
          <a:ln>
            <a:solidFill>
              <a:srgbClr val="000000"/>
            </a:solidFill>
            <a:miter lim="800000"/>
            <a:headEnd/>
            <a:tailEnd/>
          </a:ln>
        </p:spPr>
      </p:sp>
      <p:sp>
        <p:nvSpPr>
          <p:cNvPr id="5837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5837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7F6C1E-798C-4480-82C6-4BA7126973C7}" type="slidenum">
              <a:rPr lang="es-ES"/>
              <a:pPr fontAlgn="base">
                <a:spcBef>
                  <a:spcPct val="0"/>
                </a:spcBef>
                <a:spcAft>
                  <a:spcPct val="0"/>
                </a:spcAft>
              </a:pPr>
              <a:t>22</a:t>
            </a:fld>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1 Marcador de imagen de diapositiva"/>
          <p:cNvSpPr>
            <a:spLocks noGrp="1" noRot="1" noChangeAspect="1"/>
          </p:cNvSpPr>
          <p:nvPr>
            <p:ph type="sldImg"/>
          </p:nvPr>
        </p:nvSpPr>
        <p:spPr bwMode="auto">
          <a:noFill/>
          <a:ln>
            <a:solidFill>
              <a:srgbClr val="000000"/>
            </a:solidFill>
            <a:miter lim="800000"/>
            <a:headEnd/>
            <a:tailEnd/>
          </a:ln>
        </p:spPr>
      </p:sp>
      <p:sp>
        <p:nvSpPr>
          <p:cNvPr id="60418"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60419"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FF0C779-A114-4AE4-AEA0-C970416A87FA}" type="slidenum">
              <a:rPr lang="es-ES"/>
              <a:pPr fontAlgn="base">
                <a:spcBef>
                  <a:spcPct val="0"/>
                </a:spcBef>
                <a:spcAft>
                  <a:spcPct val="0"/>
                </a:spcAft>
              </a:pPr>
              <a:t>23</a:t>
            </a:fld>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1 Marcador de imagen de diapositiva"/>
          <p:cNvSpPr>
            <a:spLocks noGrp="1" noRot="1" noChangeAspect="1"/>
          </p:cNvSpPr>
          <p:nvPr>
            <p:ph type="sldImg"/>
          </p:nvPr>
        </p:nvSpPr>
        <p:spPr bwMode="auto">
          <a:noFill/>
          <a:ln>
            <a:solidFill>
              <a:srgbClr val="000000"/>
            </a:solidFill>
            <a:miter lim="800000"/>
            <a:headEnd/>
            <a:tailEnd/>
          </a:ln>
        </p:spPr>
      </p:sp>
      <p:sp>
        <p:nvSpPr>
          <p:cNvPr id="62466"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62467"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2C278BD-0983-480F-8FB0-DCB8609EF33D}" type="slidenum">
              <a:rPr lang="es-ES"/>
              <a:pPr fontAlgn="base">
                <a:spcBef>
                  <a:spcPct val="0"/>
                </a:spcBef>
                <a:spcAft>
                  <a:spcPct val="0"/>
                </a:spcAft>
              </a:pPr>
              <a:t>24</a:t>
            </a:fld>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1 Marcador de imagen de diapositiva"/>
          <p:cNvSpPr>
            <a:spLocks noGrp="1" noRot="1" noChangeAspect="1"/>
          </p:cNvSpPr>
          <p:nvPr>
            <p:ph type="sldImg"/>
          </p:nvPr>
        </p:nvSpPr>
        <p:spPr bwMode="auto">
          <a:noFill/>
          <a:ln>
            <a:solidFill>
              <a:srgbClr val="000000"/>
            </a:solidFill>
            <a:miter lim="800000"/>
            <a:headEnd/>
            <a:tailEnd/>
          </a:ln>
        </p:spPr>
      </p:sp>
      <p:sp>
        <p:nvSpPr>
          <p:cNvPr id="64514"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6451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0FE2EEF-79E2-44EF-B0E2-150DE5399584}" type="slidenum">
              <a:rPr lang="es-ES"/>
              <a:pPr fontAlgn="base">
                <a:spcBef>
                  <a:spcPct val="0"/>
                </a:spcBef>
                <a:spcAft>
                  <a:spcPct val="0"/>
                </a:spcAft>
              </a:pPr>
              <a:t>25</a:t>
            </a:fld>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1 Marcador de imagen de diapositiva"/>
          <p:cNvSpPr>
            <a:spLocks noGrp="1" noRot="1" noChangeAspect="1"/>
          </p:cNvSpPr>
          <p:nvPr>
            <p:ph type="sldImg"/>
          </p:nvPr>
        </p:nvSpPr>
        <p:spPr bwMode="auto">
          <a:noFill/>
          <a:ln>
            <a:solidFill>
              <a:srgbClr val="000000"/>
            </a:solidFill>
            <a:miter lim="800000"/>
            <a:headEnd/>
            <a:tailEnd/>
          </a:ln>
        </p:spPr>
      </p:sp>
      <p:sp>
        <p:nvSpPr>
          <p:cNvPr id="70658"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70659"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E5C7335-DE20-4144-9A9F-61F06EDCCC03}" type="slidenum">
              <a:rPr lang="es-ES"/>
              <a:pPr fontAlgn="base">
                <a:spcBef>
                  <a:spcPct val="0"/>
                </a:spcBef>
                <a:spcAft>
                  <a:spcPct val="0"/>
                </a:spcAft>
              </a:pPr>
              <a:t>30</a:t>
            </a:fld>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1 Marcador de imagen de diapositiva"/>
          <p:cNvSpPr>
            <a:spLocks noGrp="1" noRot="1" noChangeAspect="1"/>
          </p:cNvSpPr>
          <p:nvPr>
            <p:ph type="sldImg"/>
          </p:nvPr>
        </p:nvSpPr>
        <p:spPr bwMode="auto">
          <a:noFill/>
          <a:ln>
            <a:solidFill>
              <a:srgbClr val="000000"/>
            </a:solidFill>
            <a:miter lim="800000"/>
            <a:headEnd/>
            <a:tailEnd/>
          </a:ln>
        </p:spPr>
      </p:sp>
      <p:sp>
        <p:nvSpPr>
          <p:cNvPr id="7373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7373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EE99AD0-84C2-4D6B-97F6-C94B689E9689}" type="slidenum">
              <a:rPr lang="es-ES"/>
              <a:pPr fontAlgn="base">
                <a:spcBef>
                  <a:spcPct val="0"/>
                </a:spcBef>
                <a:spcAft>
                  <a:spcPct val="0"/>
                </a:spcAft>
              </a:pPr>
              <a:t>32</a:t>
            </a:fld>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1 Marcador de imagen de diapositiva"/>
          <p:cNvSpPr>
            <a:spLocks noGrp="1" noRot="1" noChangeAspect="1"/>
          </p:cNvSpPr>
          <p:nvPr>
            <p:ph type="sldImg"/>
          </p:nvPr>
        </p:nvSpPr>
        <p:spPr bwMode="auto">
          <a:noFill/>
          <a:ln>
            <a:solidFill>
              <a:srgbClr val="000000"/>
            </a:solidFill>
            <a:miter lim="800000"/>
            <a:headEnd/>
            <a:tailEnd/>
          </a:ln>
        </p:spPr>
      </p:sp>
      <p:sp>
        <p:nvSpPr>
          <p:cNvPr id="79874"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7987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87C0034-9CA7-4F90-9333-F76740C2B84E}" type="slidenum">
              <a:rPr lang="es-ES"/>
              <a:pPr fontAlgn="base">
                <a:spcBef>
                  <a:spcPct val="0"/>
                </a:spcBef>
                <a:spcAft>
                  <a:spcPct val="0"/>
                </a:spcAft>
              </a:pPr>
              <a:t>37</a:t>
            </a:fld>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1 Marcador de imagen de diapositiva"/>
          <p:cNvSpPr>
            <a:spLocks noGrp="1" noRot="1" noChangeAspect="1"/>
          </p:cNvSpPr>
          <p:nvPr>
            <p:ph type="sldImg"/>
          </p:nvPr>
        </p:nvSpPr>
        <p:spPr bwMode="auto">
          <a:noFill/>
          <a:ln>
            <a:solidFill>
              <a:srgbClr val="000000"/>
            </a:solidFill>
            <a:miter lim="800000"/>
            <a:headEnd/>
            <a:tailEnd/>
          </a:ln>
        </p:spPr>
      </p:sp>
      <p:sp>
        <p:nvSpPr>
          <p:cNvPr id="8192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8192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767D1D8-06FB-4A0F-9560-8150EC6D3A64}" type="slidenum">
              <a:rPr lang="es-ES"/>
              <a:pPr fontAlgn="base">
                <a:spcBef>
                  <a:spcPct val="0"/>
                </a:spcBef>
                <a:spcAft>
                  <a:spcPct val="0"/>
                </a:spcAft>
              </a:pPr>
              <a:t>38</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p:cNvSpPr>
          <p:nvPr>
            <p:ph type="sldImg"/>
          </p:nvPr>
        </p:nvSpPr>
        <p:spPr bwMode="auto">
          <a:noFill/>
          <a:ln>
            <a:solidFill>
              <a:srgbClr val="000000"/>
            </a:solidFill>
            <a:miter lim="800000"/>
            <a:headEnd/>
            <a:tailEnd/>
          </a:ln>
        </p:spPr>
      </p:sp>
      <p:sp>
        <p:nvSpPr>
          <p:cNvPr id="19458"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9459"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FDE486-6F8E-4CDA-A965-05512AE7249C}" type="slidenum">
              <a:rPr lang="es-ES"/>
              <a:pPr fontAlgn="base">
                <a:spcBef>
                  <a:spcPct val="0"/>
                </a:spcBef>
                <a:spcAft>
                  <a:spcPct val="0"/>
                </a:spcAft>
              </a:pPr>
              <a:t>3</a:t>
            </a:fld>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1 Marcador de imagen de diapositiva"/>
          <p:cNvSpPr>
            <a:spLocks noGrp="1" noRot="1" noChangeAspect="1"/>
          </p:cNvSpPr>
          <p:nvPr>
            <p:ph type="sldImg"/>
          </p:nvPr>
        </p:nvSpPr>
        <p:spPr bwMode="auto">
          <a:noFill/>
          <a:ln>
            <a:solidFill>
              <a:srgbClr val="000000"/>
            </a:solidFill>
            <a:miter lim="800000"/>
            <a:headEnd/>
            <a:tailEnd/>
          </a:ln>
        </p:spPr>
      </p:sp>
      <p:sp>
        <p:nvSpPr>
          <p:cNvPr id="8397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8397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105EBBE-532F-4D6B-A4F6-A502B81AC956}" type="slidenum">
              <a:rPr lang="es-ES"/>
              <a:pPr fontAlgn="base">
                <a:spcBef>
                  <a:spcPct val="0"/>
                </a:spcBef>
                <a:spcAft>
                  <a:spcPct val="0"/>
                </a:spcAft>
              </a:pPr>
              <a:t>39</a:t>
            </a:fld>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1 Marcador de imagen de diapositiva"/>
          <p:cNvSpPr>
            <a:spLocks noGrp="1" noRot="1" noChangeAspect="1"/>
          </p:cNvSpPr>
          <p:nvPr>
            <p:ph type="sldImg"/>
          </p:nvPr>
        </p:nvSpPr>
        <p:spPr bwMode="auto">
          <a:noFill/>
          <a:ln>
            <a:solidFill>
              <a:srgbClr val="000000"/>
            </a:solidFill>
            <a:miter lim="800000"/>
            <a:headEnd/>
            <a:tailEnd/>
          </a:ln>
        </p:spPr>
      </p:sp>
      <p:sp>
        <p:nvSpPr>
          <p:cNvPr id="86018"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86019"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BAD2399-01AB-4E94-AF41-0FF83AFC12B0}" type="slidenum">
              <a:rPr lang="es-ES"/>
              <a:pPr fontAlgn="base">
                <a:spcBef>
                  <a:spcPct val="0"/>
                </a:spcBef>
                <a:spcAft>
                  <a:spcPct val="0"/>
                </a:spcAft>
              </a:pPr>
              <a:t>40</a:t>
            </a:fld>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1 Marcador de imagen de diapositiva"/>
          <p:cNvSpPr>
            <a:spLocks noGrp="1" noRot="1" noChangeAspect="1"/>
          </p:cNvSpPr>
          <p:nvPr>
            <p:ph type="sldImg"/>
          </p:nvPr>
        </p:nvSpPr>
        <p:spPr bwMode="auto">
          <a:noFill/>
          <a:ln>
            <a:solidFill>
              <a:srgbClr val="000000"/>
            </a:solidFill>
            <a:miter lim="800000"/>
            <a:headEnd/>
            <a:tailEnd/>
          </a:ln>
        </p:spPr>
      </p:sp>
      <p:sp>
        <p:nvSpPr>
          <p:cNvPr id="88066"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88067"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1D30D12-4182-45B0-8AC7-2D025C7391A0}" type="slidenum">
              <a:rPr lang="es-ES"/>
              <a:pPr fontAlgn="base">
                <a:spcBef>
                  <a:spcPct val="0"/>
                </a:spcBef>
                <a:spcAft>
                  <a:spcPct val="0"/>
                </a:spcAft>
              </a:pPr>
              <a:t>41</a:t>
            </a:fld>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1 Marcador de imagen de diapositiva"/>
          <p:cNvSpPr>
            <a:spLocks noGrp="1" noRot="1" noChangeAspect="1"/>
          </p:cNvSpPr>
          <p:nvPr>
            <p:ph type="sldImg"/>
          </p:nvPr>
        </p:nvSpPr>
        <p:spPr bwMode="auto">
          <a:noFill/>
          <a:ln>
            <a:solidFill>
              <a:srgbClr val="000000"/>
            </a:solidFill>
            <a:miter lim="800000"/>
            <a:headEnd/>
            <a:tailEnd/>
          </a:ln>
        </p:spPr>
      </p:sp>
      <p:sp>
        <p:nvSpPr>
          <p:cNvPr id="90114"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9011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FC902AD-96C8-4AE1-9CE8-2880ED0D2FF6}" type="slidenum">
              <a:rPr lang="es-ES"/>
              <a:pPr fontAlgn="base">
                <a:spcBef>
                  <a:spcPct val="0"/>
                </a:spcBef>
                <a:spcAft>
                  <a:spcPct val="0"/>
                </a:spcAft>
              </a:pPr>
              <a:t>42</a:t>
            </a:fld>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1 Marcador de imagen de diapositiva"/>
          <p:cNvSpPr>
            <a:spLocks noGrp="1" noRot="1" noChangeAspect="1"/>
          </p:cNvSpPr>
          <p:nvPr>
            <p:ph type="sldImg"/>
          </p:nvPr>
        </p:nvSpPr>
        <p:spPr bwMode="auto">
          <a:noFill/>
          <a:ln>
            <a:solidFill>
              <a:srgbClr val="000000"/>
            </a:solidFill>
            <a:miter lim="800000"/>
            <a:headEnd/>
            <a:tailEnd/>
          </a:ln>
        </p:spPr>
      </p:sp>
      <p:sp>
        <p:nvSpPr>
          <p:cNvPr id="9216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9216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D0FB933-0C65-46C8-ABE3-DACFB61404DB}" type="slidenum">
              <a:rPr lang="es-ES"/>
              <a:pPr fontAlgn="base">
                <a:spcBef>
                  <a:spcPct val="0"/>
                </a:spcBef>
                <a:spcAft>
                  <a:spcPct val="0"/>
                </a:spcAft>
              </a:pPr>
              <a:t>43</a:t>
            </a:fld>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1 Marcador de imagen de diapositiva"/>
          <p:cNvSpPr>
            <a:spLocks noGrp="1" noRot="1" noChangeAspect="1"/>
          </p:cNvSpPr>
          <p:nvPr>
            <p:ph type="sldImg"/>
          </p:nvPr>
        </p:nvSpPr>
        <p:spPr bwMode="auto">
          <a:noFill/>
          <a:ln>
            <a:solidFill>
              <a:srgbClr val="000000"/>
            </a:solidFill>
            <a:miter lim="800000"/>
            <a:headEnd/>
            <a:tailEnd/>
          </a:ln>
        </p:spPr>
      </p:sp>
      <p:sp>
        <p:nvSpPr>
          <p:cNvPr id="9421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9421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8D84321-A397-4AC3-8536-6E9F4ACC571A}" type="slidenum">
              <a:rPr lang="es-ES"/>
              <a:pPr fontAlgn="base">
                <a:spcBef>
                  <a:spcPct val="0"/>
                </a:spcBef>
                <a:spcAft>
                  <a:spcPct val="0"/>
                </a:spcAft>
              </a:pPr>
              <a:t>44</a:t>
            </a:fld>
            <a:endParaRPr lang="es-E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1 Marcador de imagen de diapositiva"/>
          <p:cNvSpPr>
            <a:spLocks noGrp="1" noRot="1" noChangeAspect="1"/>
          </p:cNvSpPr>
          <p:nvPr>
            <p:ph type="sldImg"/>
          </p:nvPr>
        </p:nvSpPr>
        <p:spPr bwMode="auto">
          <a:noFill/>
          <a:ln>
            <a:solidFill>
              <a:srgbClr val="000000"/>
            </a:solidFill>
            <a:miter lim="800000"/>
            <a:headEnd/>
            <a:tailEnd/>
          </a:ln>
        </p:spPr>
      </p:sp>
      <p:sp>
        <p:nvSpPr>
          <p:cNvPr id="96258"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96259"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B80D76D-21DE-45FE-B0CF-318152238BB0}" type="slidenum">
              <a:rPr lang="es-ES"/>
              <a:pPr fontAlgn="base">
                <a:spcBef>
                  <a:spcPct val="0"/>
                </a:spcBef>
                <a:spcAft>
                  <a:spcPct val="0"/>
                </a:spcAft>
              </a:pPr>
              <a:t>45</a:t>
            </a:fld>
            <a:endParaRPr lang="es-E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1 Marcador de imagen de diapositiva"/>
          <p:cNvSpPr>
            <a:spLocks noGrp="1" noRot="1" noChangeAspect="1"/>
          </p:cNvSpPr>
          <p:nvPr>
            <p:ph type="sldImg"/>
          </p:nvPr>
        </p:nvSpPr>
        <p:spPr bwMode="auto">
          <a:noFill/>
          <a:ln>
            <a:solidFill>
              <a:srgbClr val="000000"/>
            </a:solidFill>
            <a:miter lim="800000"/>
            <a:headEnd/>
            <a:tailEnd/>
          </a:ln>
        </p:spPr>
      </p:sp>
      <p:sp>
        <p:nvSpPr>
          <p:cNvPr id="98306"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98307"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B5BF83E-4B3F-4DD0-A4E9-78B2C11D01E0}" type="slidenum">
              <a:rPr lang="es-ES"/>
              <a:pPr fontAlgn="base">
                <a:spcBef>
                  <a:spcPct val="0"/>
                </a:spcBef>
                <a:spcAft>
                  <a:spcPct val="0"/>
                </a:spcAft>
              </a:pPr>
              <a:t>46</a:t>
            </a:fld>
            <a:endParaRPr lang="es-E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1 Marcador de imagen de diapositiva"/>
          <p:cNvSpPr>
            <a:spLocks noGrp="1" noRot="1" noChangeAspect="1"/>
          </p:cNvSpPr>
          <p:nvPr>
            <p:ph type="sldImg"/>
          </p:nvPr>
        </p:nvSpPr>
        <p:spPr bwMode="auto">
          <a:noFill/>
          <a:ln>
            <a:solidFill>
              <a:srgbClr val="000000"/>
            </a:solidFill>
            <a:miter lim="800000"/>
            <a:headEnd/>
            <a:tailEnd/>
          </a:ln>
        </p:spPr>
      </p:sp>
      <p:sp>
        <p:nvSpPr>
          <p:cNvPr id="100354"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0035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DACA6B3-1A72-439E-B324-157AF7FF8D52}" type="slidenum">
              <a:rPr lang="es-ES"/>
              <a:pPr fontAlgn="base">
                <a:spcBef>
                  <a:spcPct val="0"/>
                </a:spcBef>
                <a:spcAft>
                  <a:spcPct val="0"/>
                </a:spcAft>
              </a:pPr>
              <a:t>47</a:t>
            </a:fld>
            <a:endParaRPr lang="es-E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1 Marcador de imagen de diapositiva"/>
          <p:cNvSpPr>
            <a:spLocks noGrp="1" noRot="1" noChangeAspect="1"/>
          </p:cNvSpPr>
          <p:nvPr>
            <p:ph type="sldImg"/>
          </p:nvPr>
        </p:nvSpPr>
        <p:spPr bwMode="auto">
          <a:noFill/>
          <a:ln>
            <a:solidFill>
              <a:srgbClr val="000000"/>
            </a:solidFill>
            <a:miter lim="800000"/>
            <a:headEnd/>
            <a:tailEnd/>
          </a:ln>
        </p:spPr>
      </p:sp>
      <p:sp>
        <p:nvSpPr>
          <p:cNvPr id="10240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0240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658F3BD-488C-46B4-B432-72764D8FDDB6}" type="slidenum">
              <a:rPr lang="es-ES"/>
              <a:pPr fontAlgn="base">
                <a:spcBef>
                  <a:spcPct val="0"/>
                </a:spcBef>
                <a:spcAft>
                  <a:spcPct val="0"/>
                </a:spcAft>
              </a:pPr>
              <a:t>48</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1 Marcador de imagen de diapositiva"/>
          <p:cNvSpPr>
            <a:spLocks noGrp="1" noRot="1" noChangeAspect="1"/>
          </p:cNvSpPr>
          <p:nvPr>
            <p:ph type="sldImg"/>
          </p:nvPr>
        </p:nvSpPr>
        <p:spPr bwMode="auto">
          <a:noFill/>
          <a:ln>
            <a:solidFill>
              <a:srgbClr val="000000"/>
            </a:solidFill>
            <a:miter lim="800000"/>
            <a:headEnd/>
            <a:tailEnd/>
          </a:ln>
        </p:spPr>
      </p:sp>
      <p:sp>
        <p:nvSpPr>
          <p:cNvPr id="21506"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21507"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BE8C5E7-D1BF-418A-91B9-A739D6FBE261}" type="slidenum">
              <a:rPr lang="es-ES"/>
              <a:pPr fontAlgn="base">
                <a:spcBef>
                  <a:spcPct val="0"/>
                </a:spcBef>
                <a:spcAft>
                  <a:spcPct val="0"/>
                </a:spcAft>
              </a:pPr>
              <a:t>4</a:t>
            </a:fld>
            <a:endParaRPr lang="es-E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1 Marcador de imagen de diapositiva"/>
          <p:cNvSpPr>
            <a:spLocks noGrp="1" noRot="1" noChangeAspect="1"/>
          </p:cNvSpPr>
          <p:nvPr>
            <p:ph type="sldImg"/>
          </p:nvPr>
        </p:nvSpPr>
        <p:spPr bwMode="auto">
          <a:noFill/>
          <a:ln>
            <a:solidFill>
              <a:srgbClr val="000000"/>
            </a:solidFill>
            <a:miter lim="800000"/>
            <a:headEnd/>
            <a:tailEnd/>
          </a:ln>
        </p:spPr>
      </p:sp>
      <p:sp>
        <p:nvSpPr>
          <p:cNvPr id="10445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0445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CFBE396-48FB-435E-BD24-8BBB8F4660B5}" type="slidenum">
              <a:rPr lang="es-ES"/>
              <a:pPr fontAlgn="base">
                <a:spcBef>
                  <a:spcPct val="0"/>
                </a:spcBef>
                <a:spcAft>
                  <a:spcPct val="0"/>
                </a:spcAft>
              </a:pPr>
              <a:t>49</a:t>
            </a:fld>
            <a:endParaRPr lang="es-E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1 Marcador de imagen de diapositiva"/>
          <p:cNvSpPr>
            <a:spLocks noGrp="1" noRot="1" noChangeAspect="1"/>
          </p:cNvSpPr>
          <p:nvPr>
            <p:ph type="sldImg"/>
          </p:nvPr>
        </p:nvSpPr>
        <p:spPr bwMode="auto">
          <a:noFill/>
          <a:ln>
            <a:solidFill>
              <a:srgbClr val="000000"/>
            </a:solidFill>
            <a:miter lim="800000"/>
            <a:headEnd/>
            <a:tailEnd/>
          </a:ln>
        </p:spPr>
      </p:sp>
      <p:sp>
        <p:nvSpPr>
          <p:cNvPr id="106498"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06499"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6C35A82-199D-42B4-B07A-2889F7A0C47C}" type="slidenum">
              <a:rPr lang="es-ES"/>
              <a:pPr fontAlgn="base">
                <a:spcBef>
                  <a:spcPct val="0"/>
                </a:spcBef>
                <a:spcAft>
                  <a:spcPct val="0"/>
                </a:spcAft>
              </a:pPr>
              <a:t>50</a:t>
            </a:fld>
            <a:endParaRPr lang="es-E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1 Marcador de imagen de diapositiva"/>
          <p:cNvSpPr>
            <a:spLocks noGrp="1" noRot="1" noChangeAspect="1"/>
          </p:cNvSpPr>
          <p:nvPr>
            <p:ph type="sldImg"/>
          </p:nvPr>
        </p:nvSpPr>
        <p:spPr bwMode="auto">
          <a:noFill/>
          <a:ln>
            <a:solidFill>
              <a:srgbClr val="000000"/>
            </a:solidFill>
            <a:miter lim="800000"/>
            <a:headEnd/>
            <a:tailEnd/>
          </a:ln>
        </p:spPr>
      </p:sp>
      <p:sp>
        <p:nvSpPr>
          <p:cNvPr id="108546"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08547"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56A2620-9491-4072-B8B3-9CA77F112B7F}" type="slidenum">
              <a:rPr lang="es-ES"/>
              <a:pPr fontAlgn="base">
                <a:spcBef>
                  <a:spcPct val="0"/>
                </a:spcBef>
                <a:spcAft>
                  <a:spcPct val="0"/>
                </a:spcAft>
              </a:pPr>
              <a:t>51</a:t>
            </a:fld>
            <a:endParaRPr lang="es-E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1 Marcador de imagen de diapositiva"/>
          <p:cNvSpPr>
            <a:spLocks noGrp="1" noRot="1" noChangeAspect="1"/>
          </p:cNvSpPr>
          <p:nvPr>
            <p:ph type="sldImg"/>
          </p:nvPr>
        </p:nvSpPr>
        <p:spPr bwMode="auto">
          <a:noFill/>
          <a:ln>
            <a:solidFill>
              <a:srgbClr val="000000"/>
            </a:solidFill>
            <a:miter lim="800000"/>
            <a:headEnd/>
            <a:tailEnd/>
          </a:ln>
        </p:spPr>
      </p:sp>
      <p:sp>
        <p:nvSpPr>
          <p:cNvPr id="110594"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1059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2727847-1911-4A84-85AB-3F3959953382}" type="slidenum">
              <a:rPr lang="es-ES"/>
              <a:pPr fontAlgn="base">
                <a:spcBef>
                  <a:spcPct val="0"/>
                </a:spcBef>
                <a:spcAft>
                  <a:spcPct val="0"/>
                </a:spcAft>
              </a:pPr>
              <a:t>52</a:t>
            </a:fld>
            <a:endParaRPr lang="es-E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1 Marcador de imagen de diapositiva"/>
          <p:cNvSpPr>
            <a:spLocks noGrp="1" noRot="1" noChangeAspect="1"/>
          </p:cNvSpPr>
          <p:nvPr>
            <p:ph type="sldImg"/>
          </p:nvPr>
        </p:nvSpPr>
        <p:spPr bwMode="auto">
          <a:noFill/>
          <a:ln>
            <a:solidFill>
              <a:srgbClr val="000000"/>
            </a:solidFill>
            <a:miter lim="800000"/>
            <a:headEnd/>
            <a:tailEnd/>
          </a:ln>
        </p:spPr>
      </p:sp>
      <p:sp>
        <p:nvSpPr>
          <p:cNvPr id="11264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1264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2C45A41-5DA3-41EC-B870-00B7D801F06F}" type="slidenum">
              <a:rPr lang="es-ES"/>
              <a:pPr fontAlgn="base">
                <a:spcBef>
                  <a:spcPct val="0"/>
                </a:spcBef>
                <a:spcAft>
                  <a:spcPct val="0"/>
                </a:spcAft>
              </a:pPr>
              <a:t>53</a:t>
            </a:fld>
            <a:endParaRPr lang="es-E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1 Marcador de imagen de diapositiva"/>
          <p:cNvSpPr>
            <a:spLocks noGrp="1" noRot="1" noChangeAspect="1"/>
          </p:cNvSpPr>
          <p:nvPr>
            <p:ph type="sldImg"/>
          </p:nvPr>
        </p:nvSpPr>
        <p:spPr bwMode="auto">
          <a:noFill/>
          <a:ln>
            <a:solidFill>
              <a:srgbClr val="000000"/>
            </a:solidFill>
            <a:miter lim="800000"/>
            <a:headEnd/>
            <a:tailEnd/>
          </a:ln>
        </p:spPr>
      </p:sp>
      <p:sp>
        <p:nvSpPr>
          <p:cNvPr id="11469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1469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C07C171-EDB8-416E-AD93-230E74D7F048}" type="slidenum">
              <a:rPr lang="es-ES"/>
              <a:pPr fontAlgn="base">
                <a:spcBef>
                  <a:spcPct val="0"/>
                </a:spcBef>
                <a:spcAft>
                  <a:spcPct val="0"/>
                </a:spcAft>
              </a:pPr>
              <a:t>54</a:t>
            </a:fld>
            <a:endParaRPr lang="es-E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1 Marcador de imagen de diapositiva"/>
          <p:cNvSpPr>
            <a:spLocks noGrp="1" noRot="1" noChangeAspect="1"/>
          </p:cNvSpPr>
          <p:nvPr>
            <p:ph type="sldImg"/>
          </p:nvPr>
        </p:nvSpPr>
        <p:spPr bwMode="auto">
          <a:noFill/>
          <a:ln>
            <a:solidFill>
              <a:srgbClr val="000000"/>
            </a:solidFill>
            <a:miter lim="800000"/>
            <a:headEnd/>
            <a:tailEnd/>
          </a:ln>
        </p:spPr>
      </p:sp>
      <p:sp>
        <p:nvSpPr>
          <p:cNvPr id="116738"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16739"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8CB610E-0638-477E-BA5A-96F87125205C}" type="slidenum">
              <a:rPr lang="es-ES"/>
              <a:pPr fontAlgn="base">
                <a:spcBef>
                  <a:spcPct val="0"/>
                </a:spcBef>
                <a:spcAft>
                  <a:spcPct val="0"/>
                </a:spcAft>
              </a:pPr>
              <a:t>55</a:t>
            </a:fld>
            <a:endParaRPr lang="es-E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1 Marcador de imagen de diapositiva"/>
          <p:cNvSpPr>
            <a:spLocks noGrp="1" noRot="1" noChangeAspect="1"/>
          </p:cNvSpPr>
          <p:nvPr>
            <p:ph type="sldImg"/>
          </p:nvPr>
        </p:nvSpPr>
        <p:spPr bwMode="auto">
          <a:noFill/>
          <a:ln>
            <a:solidFill>
              <a:srgbClr val="000000"/>
            </a:solidFill>
            <a:miter lim="800000"/>
            <a:headEnd/>
            <a:tailEnd/>
          </a:ln>
        </p:spPr>
      </p:sp>
      <p:sp>
        <p:nvSpPr>
          <p:cNvPr id="118786"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18787"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4034AC4-F704-48BC-A267-EC999162AFC6}" type="slidenum">
              <a:rPr lang="es-ES"/>
              <a:pPr fontAlgn="base">
                <a:spcBef>
                  <a:spcPct val="0"/>
                </a:spcBef>
                <a:spcAft>
                  <a:spcPct val="0"/>
                </a:spcAft>
              </a:pPr>
              <a:t>56</a:t>
            </a:fld>
            <a:endParaRPr lang="es-E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1 Marcador de imagen de diapositiva"/>
          <p:cNvSpPr>
            <a:spLocks noGrp="1" noRot="1" noChangeAspect="1"/>
          </p:cNvSpPr>
          <p:nvPr>
            <p:ph type="sldImg"/>
          </p:nvPr>
        </p:nvSpPr>
        <p:spPr bwMode="auto">
          <a:noFill/>
          <a:ln>
            <a:solidFill>
              <a:srgbClr val="000000"/>
            </a:solidFill>
            <a:miter lim="800000"/>
            <a:headEnd/>
            <a:tailEnd/>
          </a:ln>
        </p:spPr>
      </p:sp>
      <p:sp>
        <p:nvSpPr>
          <p:cNvPr id="120834"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2083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98BE680-2AFC-497E-9921-F6A16702817D}" type="slidenum">
              <a:rPr lang="es-ES"/>
              <a:pPr fontAlgn="base">
                <a:spcBef>
                  <a:spcPct val="0"/>
                </a:spcBef>
                <a:spcAft>
                  <a:spcPct val="0"/>
                </a:spcAft>
              </a:pPr>
              <a:t>57</a:t>
            </a:fld>
            <a:endParaRPr lang="es-E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1 Marcador de imagen de diapositiva"/>
          <p:cNvSpPr>
            <a:spLocks noGrp="1" noRot="1" noChangeAspect="1"/>
          </p:cNvSpPr>
          <p:nvPr>
            <p:ph type="sldImg"/>
          </p:nvPr>
        </p:nvSpPr>
        <p:spPr bwMode="auto">
          <a:noFill/>
          <a:ln>
            <a:solidFill>
              <a:srgbClr val="000000"/>
            </a:solidFill>
            <a:miter lim="800000"/>
            <a:headEnd/>
            <a:tailEnd/>
          </a:ln>
        </p:spPr>
      </p:sp>
      <p:sp>
        <p:nvSpPr>
          <p:cNvPr id="12288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2288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F839666-22BA-4BF1-B436-2154EDF68BE3}" type="slidenum">
              <a:rPr lang="es-ES"/>
              <a:pPr fontAlgn="base">
                <a:spcBef>
                  <a:spcPct val="0"/>
                </a:spcBef>
                <a:spcAft>
                  <a:spcPct val="0"/>
                </a:spcAft>
              </a:pPr>
              <a:t>58</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1 Marcador de imagen de diapositiva"/>
          <p:cNvSpPr>
            <a:spLocks noGrp="1" noRot="1" noChangeAspect="1"/>
          </p:cNvSpPr>
          <p:nvPr>
            <p:ph type="sldImg"/>
          </p:nvPr>
        </p:nvSpPr>
        <p:spPr bwMode="auto">
          <a:noFill/>
          <a:ln>
            <a:solidFill>
              <a:srgbClr val="000000"/>
            </a:solidFill>
            <a:miter lim="800000"/>
            <a:headEnd/>
            <a:tailEnd/>
          </a:ln>
        </p:spPr>
      </p:sp>
      <p:sp>
        <p:nvSpPr>
          <p:cNvPr id="23554"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2355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5E1E8EA-0521-49E8-A632-081DCE1F72C2}" type="slidenum">
              <a:rPr lang="es-ES"/>
              <a:pPr fontAlgn="base">
                <a:spcBef>
                  <a:spcPct val="0"/>
                </a:spcBef>
                <a:spcAft>
                  <a:spcPct val="0"/>
                </a:spcAft>
              </a:pPr>
              <a:t>5</a:t>
            </a:fld>
            <a:endParaRPr lang="es-E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1 Marcador de imagen de diapositiva"/>
          <p:cNvSpPr>
            <a:spLocks noGrp="1" noRot="1" noChangeAspect="1"/>
          </p:cNvSpPr>
          <p:nvPr>
            <p:ph type="sldImg"/>
          </p:nvPr>
        </p:nvSpPr>
        <p:spPr bwMode="auto">
          <a:noFill/>
          <a:ln>
            <a:solidFill>
              <a:srgbClr val="000000"/>
            </a:solidFill>
            <a:miter lim="800000"/>
            <a:headEnd/>
            <a:tailEnd/>
          </a:ln>
        </p:spPr>
      </p:sp>
      <p:sp>
        <p:nvSpPr>
          <p:cNvPr id="12493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2493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A6287D-74FF-4306-A67B-42C7DCBCA114}" type="slidenum">
              <a:rPr lang="es-ES"/>
              <a:pPr fontAlgn="base">
                <a:spcBef>
                  <a:spcPct val="0"/>
                </a:spcBef>
                <a:spcAft>
                  <a:spcPct val="0"/>
                </a:spcAft>
              </a:pPr>
              <a:t>59</a:t>
            </a:fld>
            <a:endParaRPr lang="es-E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1 Marcador de imagen de diapositiva"/>
          <p:cNvSpPr>
            <a:spLocks noGrp="1" noRot="1" noChangeAspect="1"/>
          </p:cNvSpPr>
          <p:nvPr>
            <p:ph type="sldImg"/>
          </p:nvPr>
        </p:nvSpPr>
        <p:spPr bwMode="auto">
          <a:noFill/>
          <a:ln>
            <a:solidFill>
              <a:srgbClr val="000000"/>
            </a:solidFill>
            <a:miter lim="800000"/>
            <a:headEnd/>
            <a:tailEnd/>
          </a:ln>
        </p:spPr>
      </p:sp>
      <p:sp>
        <p:nvSpPr>
          <p:cNvPr id="126978"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26979"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C0CF2AB-43C3-437D-ABC5-706BA19B1EB6}" type="slidenum">
              <a:rPr lang="es-ES"/>
              <a:pPr fontAlgn="base">
                <a:spcBef>
                  <a:spcPct val="0"/>
                </a:spcBef>
                <a:spcAft>
                  <a:spcPct val="0"/>
                </a:spcAft>
              </a:pPr>
              <a:t>60</a:t>
            </a:fld>
            <a:endParaRPr lang="es-E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1 Marcador de imagen de diapositiva"/>
          <p:cNvSpPr>
            <a:spLocks noGrp="1" noRot="1" noChangeAspect="1"/>
          </p:cNvSpPr>
          <p:nvPr>
            <p:ph type="sldImg"/>
          </p:nvPr>
        </p:nvSpPr>
        <p:spPr bwMode="auto">
          <a:noFill/>
          <a:ln>
            <a:solidFill>
              <a:srgbClr val="000000"/>
            </a:solidFill>
            <a:miter lim="800000"/>
            <a:headEnd/>
            <a:tailEnd/>
          </a:ln>
        </p:spPr>
      </p:sp>
      <p:sp>
        <p:nvSpPr>
          <p:cNvPr id="129026"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29027"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FCE1862-DE50-4B37-AE6C-66F7B55B4617}" type="slidenum">
              <a:rPr lang="es-ES"/>
              <a:pPr fontAlgn="base">
                <a:spcBef>
                  <a:spcPct val="0"/>
                </a:spcBef>
                <a:spcAft>
                  <a:spcPct val="0"/>
                </a:spcAft>
              </a:pPr>
              <a:t>61</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1 Marcador de imagen de diapositiva"/>
          <p:cNvSpPr>
            <a:spLocks noGrp="1" noRot="1" noChangeAspect="1"/>
          </p:cNvSpPr>
          <p:nvPr>
            <p:ph type="sldImg"/>
          </p:nvPr>
        </p:nvSpPr>
        <p:spPr bwMode="auto">
          <a:noFill/>
          <a:ln>
            <a:solidFill>
              <a:srgbClr val="000000"/>
            </a:solidFill>
            <a:miter lim="800000"/>
            <a:headEnd/>
            <a:tailEnd/>
          </a:ln>
        </p:spPr>
      </p:sp>
      <p:sp>
        <p:nvSpPr>
          <p:cNvPr id="2560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2560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7DD813F-8275-4AB2-8213-0DAB1C1A15E2}" type="slidenum">
              <a:rPr lang="es-ES"/>
              <a:pPr fontAlgn="base">
                <a:spcBef>
                  <a:spcPct val="0"/>
                </a:spcBef>
                <a:spcAft>
                  <a:spcPct val="0"/>
                </a:spcAft>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Marcador de imagen de diapositiva"/>
          <p:cNvSpPr>
            <a:spLocks noGrp="1" noRot="1" noChangeAspect="1"/>
          </p:cNvSpPr>
          <p:nvPr>
            <p:ph type="sldImg"/>
          </p:nvPr>
        </p:nvSpPr>
        <p:spPr bwMode="auto">
          <a:noFill/>
          <a:ln>
            <a:solidFill>
              <a:srgbClr val="000000"/>
            </a:solidFill>
            <a:miter lim="800000"/>
            <a:headEnd/>
            <a:tailEnd/>
          </a:ln>
        </p:spPr>
      </p:sp>
      <p:sp>
        <p:nvSpPr>
          <p:cNvPr id="2765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2765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993D478-8E08-44FF-A61F-55F068D3EFCF}" type="slidenum">
              <a:rPr lang="es-ES"/>
              <a:pPr fontAlgn="base">
                <a:spcBef>
                  <a:spcPct val="0"/>
                </a:spcBef>
                <a:spcAft>
                  <a:spcPct val="0"/>
                </a:spcAft>
              </a:pPr>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1 Marcador de imagen de diapositiva"/>
          <p:cNvSpPr>
            <a:spLocks noGrp="1" noRot="1" noChangeAspect="1"/>
          </p:cNvSpPr>
          <p:nvPr>
            <p:ph type="sldImg"/>
          </p:nvPr>
        </p:nvSpPr>
        <p:spPr bwMode="auto">
          <a:noFill/>
          <a:ln>
            <a:solidFill>
              <a:srgbClr val="000000"/>
            </a:solidFill>
            <a:miter lim="800000"/>
            <a:headEnd/>
            <a:tailEnd/>
          </a:ln>
        </p:spPr>
      </p:sp>
      <p:sp>
        <p:nvSpPr>
          <p:cNvPr id="29698"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29699"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B8A56C-8BBE-4FF8-850D-93599018C043}" type="slidenum">
              <a:rPr lang="es-ES"/>
              <a:pPr fontAlgn="base">
                <a:spcBef>
                  <a:spcPct val="0"/>
                </a:spcBef>
                <a:spcAft>
                  <a:spcPct val="0"/>
                </a:spcAft>
              </a:pPr>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1 Marcador de imagen de diapositiva"/>
          <p:cNvSpPr>
            <a:spLocks noGrp="1" noRot="1" noChangeAspect="1"/>
          </p:cNvSpPr>
          <p:nvPr>
            <p:ph type="sldImg"/>
          </p:nvPr>
        </p:nvSpPr>
        <p:spPr bwMode="auto">
          <a:noFill/>
          <a:ln>
            <a:solidFill>
              <a:srgbClr val="000000"/>
            </a:solidFill>
            <a:miter lim="800000"/>
            <a:headEnd/>
            <a:tailEnd/>
          </a:ln>
        </p:spPr>
      </p:sp>
      <p:sp>
        <p:nvSpPr>
          <p:cNvPr id="31746"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1747"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F568266-AE62-4885-BC9C-C79E17A637A6}" type="slidenum">
              <a:rPr lang="es-ES"/>
              <a:pPr fontAlgn="base">
                <a:spcBef>
                  <a:spcPct val="0"/>
                </a:spcBef>
                <a:spcAft>
                  <a:spcPct val="0"/>
                </a:spcAft>
              </a:pPr>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CEAF0981-49E0-4B27-9EA9-39501FE7B37A}" type="datetimeFigureOut">
              <a:rPr lang="es-ES"/>
              <a:pPr>
                <a:defRPr/>
              </a:pPr>
              <a:t>22/05/2009</a:t>
            </a:fld>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F291E311-E0AB-4BC5-B71D-D79268F7C7E8}" type="slidenum">
              <a:rPr lang="es-ES"/>
              <a:pPr>
                <a:defRPr/>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032CB3FE-5247-4E0E-A07F-654472CFA0B3}" type="datetimeFigureOut">
              <a:rPr lang="es-ES"/>
              <a:pPr>
                <a:defRPr/>
              </a:pPr>
              <a:t>22/05/2009</a:t>
            </a:fld>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5B11E4EC-8C93-469A-B2AA-7231A6C179E5}" type="slidenum">
              <a:rPr lang="es-ES"/>
              <a:pPr>
                <a:defRPr/>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190AC438-9CE6-4A5D-835D-9D7004E1DBC4}" type="datetimeFigureOut">
              <a:rPr lang="es-ES"/>
              <a:pPr>
                <a:defRPr/>
              </a:pPr>
              <a:t>22/05/2009</a:t>
            </a:fld>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726046B7-1445-4B2E-8A56-0194C80363C0}" type="slidenum">
              <a:rPr lang="es-ES"/>
              <a:pPr>
                <a:defRPr/>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5B6BFF85-82E0-417B-B8DD-9496F950AE67}" type="datetimeFigureOut">
              <a:rPr lang="es-ES"/>
              <a:pPr>
                <a:defRPr/>
              </a:pPr>
              <a:t>22/05/2009</a:t>
            </a:fld>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5A140D22-203A-4B40-ABFF-288921A45B35}" type="slidenum">
              <a:rPr lang="es-ES"/>
              <a:pPr>
                <a:defRPr/>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3A15DD86-A742-46FE-878F-4ABB606A3B91}" type="datetimeFigureOut">
              <a:rPr lang="es-ES"/>
              <a:pPr>
                <a:defRPr/>
              </a:pPr>
              <a:t>22/05/2009</a:t>
            </a:fld>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8C4E8D34-2322-4396-879D-EA710019A26B}" type="slidenum">
              <a:rPr lang="es-ES"/>
              <a:pPr>
                <a:defRPr/>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57E4A6B9-85E1-486E-AD26-CDEBF00ECDDA}" type="datetimeFigureOut">
              <a:rPr lang="es-ES"/>
              <a:pPr>
                <a:defRPr/>
              </a:pPr>
              <a:t>22/05/2009</a:t>
            </a:fld>
            <a:endParaRPr lang="es-ES" dirty="0"/>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C6262E06-1D7B-4F93-B041-61C58AE04755}" type="slidenum">
              <a:rPr lang="es-ES"/>
              <a:pPr>
                <a:defRPr/>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0BB3930B-ABDD-4154-80D3-1E63D7526223}" type="datetimeFigureOut">
              <a:rPr lang="es-ES"/>
              <a:pPr>
                <a:defRPr/>
              </a:pPr>
              <a:t>22/05/2009</a:t>
            </a:fld>
            <a:endParaRPr lang="es-ES" dirty="0"/>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FBD6B4FE-3D9B-4604-9666-ED3E4711EC48}" type="slidenum">
              <a:rPr lang="es-ES"/>
              <a:pPr>
                <a:defRPr/>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D4F27593-222E-4BBC-9B7C-C8C045DFDCC0}" type="datetimeFigureOut">
              <a:rPr lang="es-ES"/>
              <a:pPr>
                <a:defRPr/>
              </a:pPr>
              <a:t>22/05/2009</a:t>
            </a:fld>
            <a:endParaRPr lang="es-ES" dirty="0"/>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31E51784-7F78-4D96-841B-0DAB4EF06AA1}" type="slidenum">
              <a:rPr lang="es-ES"/>
              <a:pPr>
                <a:defRPr/>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1AC40C0F-4023-4E2B-9072-F36864B42C90}" type="datetimeFigureOut">
              <a:rPr lang="es-ES"/>
              <a:pPr>
                <a:defRPr/>
              </a:pPr>
              <a:t>22/05/2009</a:t>
            </a:fld>
            <a:endParaRPr lang="es-ES" dirty="0"/>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A2405DDE-B682-49F4-AA23-F0057FBB7C1F}" type="slidenum">
              <a:rPr lang="es-ES"/>
              <a:pPr>
                <a:defRPr/>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2856C61E-9427-4636-8623-3408DB7ECD8B}" type="datetimeFigureOut">
              <a:rPr lang="es-ES"/>
              <a:pPr>
                <a:defRPr/>
              </a:pPr>
              <a:t>22/05/2009</a:t>
            </a:fld>
            <a:endParaRPr lang="es-ES" dirty="0"/>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C9EFCD2C-E408-47C3-A561-C113D26405C9}" type="slidenum">
              <a:rPr lang="es-ES"/>
              <a:pPr>
                <a:defRPr/>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E2A0E921-0F32-4E1E-B771-DC55F05CE370}" type="datetimeFigureOut">
              <a:rPr lang="es-ES"/>
              <a:pPr>
                <a:defRPr/>
              </a:pPr>
              <a:t>22/05/2009</a:t>
            </a:fld>
            <a:endParaRPr lang="es-ES" dirty="0"/>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8F66DC33-27A9-4915-B84F-9EEC5DB41A1B}" type="slidenum">
              <a:rPr lang="es-ES"/>
              <a:pPr>
                <a:defRPr/>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37C2ECE9-F3AB-45BC-A7C4-215A5A4FEE64}" type="datetimeFigureOut">
              <a:rPr lang="es-ES"/>
              <a:pPr>
                <a:defRPr/>
              </a:pPr>
              <a:t>22/05/2009</a:t>
            </a:fld>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432433B4-76C4-4196-84FE-C52AEBD728E4}" type="slidenum">
              <a:rPr lang="es-ES"/>
              <a:pPr>
                <a:defRPr/>
              </a:pPr>
              <a:t>‹Nº›</a:t>
            </a:fld>
            <a:endParaRPr lang="es-E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slide" Target="slide11.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slide" Target="slide12.xml"/></Relationships>
</file>

<file path=ppt/slides/_rels/slide1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2.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slide" Target="slide2.xml"/></Relationships>
</file>

<file path=ppt/slides/_rels/slide13.xml.rels><?xml version="1.0" encoding="UTF-8" standalone="yes"?>
<Relationships xmlns="http://schemas.openxmlformats.org/package/2006/relationships"><Relationship Id="rId8" Type="http://schemas.openxmlformats.org/officeDocument/2006/relationships/image" Target="../media/image4.gif"/><Relationship Id="rId13" Type="http://schemas.openxmlformats.org/officeDocument/2006/relationships/slide" Target="slide21.xml"/><Relationship Id="rId3" Type="http://schemas.openxmlformats.org/officeDocument/2006/relationships/image" Target="../media/image1.gif"/><Relationship Id="rId7" Type="http://schemas.openxmlformats.org/officeDocument/2006/relationships/slide" Target="slide2.xml"/><Relationship Id="rId12" Type="http://schemas.openxmlformats.org/officeDocument/2006/relationships/image" Target="../media/image10.gif"/><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slide" Target="slide15.xml"/><Relationship Id="rId11" Type="http://schemas.openxmlformats.org/officeDocument/2006/relationships/image" Target="../media/image9.gif"/><Relationship Id="rId5" Type="http://schemas.openxmlformats.org/officeDocument/2006/relationships/slide" Target="slide14.xml"/><Relationship Id="rId10" Type="http://schemas.openxmlformats.org/officeDocument/2006/relationships/image" Target="../media/image8.gif"/><Relationship Id="rId4" Type="http://schemas.openxmlformats.org/officeDocument/2006/relationships/slide" Target="slide16.xml"/><Relationship Id="rId9" Type="http://schemas.openxmlformats.org/officeDocument/2006/relationships/image" Target="../media/image7.gif"/></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image" Target="../media/image12.gif"/><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slide" Target="slide13.xml"/><Relationship Id="rId5" Type="http://schemas.openxmlformats.org/officeDocument/2006/relationships/image" Target="../media/image11.gif"/><Relationship Id="rId4" Type="http://schemas.openxmlformats.org/officeDocument/2006/relationships/image" Target="../media/image1.gif"/></Relationships>
</file>

<file path=ppt/slides/_rels/slide1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5.xml"/><Relationship Id="rId1" Type="http://schemas.openxmlformats.org/officeDocument/2006/relationships/slideLayout" Target="../slideLayouts/slideLayout8.xml"/><Relationship Id="rId5" Type="http://schemas.openxmlformats.org/officeDocument/2006/relationships/image" Target="../media/image12.gif"/><Relationship Id="rId4" Type="http://schemas.openxmlformats.org/officeDocument/2006/relationships/slide" Target="slide13.xml"/></Relationships>
</file>

<file path=ppt/slides/_rels/slide16.xml.rels><?xml version="1.0" encoding="UTF-8" standalone="yes"?>
<Relationships xmlns="http://schemas.openxmlformats.org/package/2006/relationships"><Relationship Id="rId8" Type="http://schemas.openxmlformats.org/officeDocument/2006/relationships/image" Target="../media/image14.gif"/><Relationship Id="rId13" Type="http://schemas.openxmlformats.org/officeDocument/2006/relationships/image" Target="../media/image12.gif"/><Relationship Id="rId3" Type="http://schemas.openxmlformats.org/officeDocument/2006/relationships/slide" Target="slide20.xml"/><Relationship Id="rId7" Type="http://schemas.openxmlformats.org/officeDocument/2006/relationships/image" Target="../media/image13.gif"/><Relationship Id="rId12" Type="http://schemas.openxmlformats.org/officeDocument/2006/relationships/slide" Target="slide13.xml"/><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1.gif"/><Relationship Id="rId11" Type="http://schemas.openxmlformats.org/officeDocument/2006/relationships/image" Target="../media/image16.gif"/><Relationship Id="rId5" Type="http://schemas.openxmlformats.org/officeDocument/2006/relationships/slide" Target="slide18.xml"/><Relationship Id="rId10" Type="http://schemas.openxmlformats.org/officeDocument/2006/relationships/image" Target="../media/image15.gif"/><Relationship Id="rId4" Type="http://schemas.openxmlformats.org/officeDocument/2006/relationships/slide" Target="slide19.xml"/><Relationship Id="rId9" Type="http://schemas.openxmlformats.org/officeDocument/2006/relationships/slide" Target="slide17.xml"/></Relationships>
</file>

<file path=ppt/slides/_rels/slide1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image" Target="../media/image12.gif"/><Relationship Id="rId5" Type="http://schemas.openxmlformats.org/officeDocument/2006/relationships/slide" Target="slide16.xml"/><Relationship Id="rId4" Type="http://schemas.openxmlformats.org/officeDocument/2006/relationships/image" Target="../media/image17.gif"/></Relationships>
</file>

<file path=ppt/slides/_rels/slide1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12.gif"/><Relationship Id="rId5" Type="http://schemas.openxmlformats.org/officeDocument/2006/relationships/slide" Target="slide16.xml"/><Relationship Id="rId4" Type="http://schemas.openxmlformats.org/officeDocument/2006/relationships/image" Target="../media/image18.gif"/></Relationships>
</file>

<file path=ppt/slides/_rels/slide1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openxmlformats.org/officeDocument/2006/relationships/image" Target="../media/image12.gif"/><Relationship Id="rId5" Type="http://schemas.openxmlformats.org/officeDocument/2006/relationships/slide" Target="slide16.xml"/><Relationship Id="rId4" Type="http://schemas.openxmlformats.org/officeDocument/2006/relationships/image" Target="../media/image19.gif"/></Relationships>
</file>

<file path=ppt/slides/_rels/slide2.xml.rels><?xml version="1.0" encoding="UTF-8" standalone="yes"?>
<Relationships xmlns="http://schemas.openxmlformats.org/package/2006/relationships"><Relationship Id="rId8" Type="http://schemas.openxmlformats.org/officeDocument/2006/relationships/slide" Target="slide30.xml"/><Relationship Id="rId13" Type="http://schemas.openxmlformats.org/officeDocument/2006/relationships/slide" Target="slide45.xml"/><Relationship Id="rId3" Type="http://schemas.openxmlformats.org/officeDocument/2006/relationships/slide" Target="slide3.xml"/><Relationship Id="rId7" Type="http://schemas.openxmlformats.org/officeDocument/2006/relationships/slide" Target="slide26.xml"/><Relationship Id="rId12" Type="http://schemas.openxmlformats.org/officeDocument/2006/relationships/slide" Target="slide4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slide" Target="slide13.xml"/><Relationship Id="rId11" Type="http://schemas.openxmlformats.org/officeDocument/2006/relationships/slide" Target="slide40.xml"/><Relationship Id="rId5" Type="http://schemas.openxmlformats.org/officeDocument/2006/relationships/slide" Target="slide6.xml"/><Relationship Id="rId10" Type="http://schemas.openxmlformats.org/officeDocument/2006/relationships/slide" Target="slide36.xml"/><Relationship Id="rId4" Type="http://schemas.openxmlformats.org/officeDocument/2006/relationships/slide" Target="slide5.xml"/><Relationship Id="rId9" Type="http://schemas.openxmlformats.org/officeDocument/2006/relationships/slide" Target="slide31.xml"/><Relationship Id="rId14" Type="http://schemas.openxmlformats.org/officeDocument/2006/relationships/image" Target="../media/image1.gif"/></Relationships>
</file>

<file path=ppt/slides/_rels/slide2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0.xml"/><Relationship Id="rId1" Type="http://schemas.openxmlformats.org/officeDocument/2006/relationships/slideLayout" Target="../slideLayouts/slideLayout8.xml"/><Relationship Id="rId6" Type="http://schemas.openxmlformats.org/officeDocument/2006/relationships/image" Target="../media/image12.gif"/><Relationship Id="rId5" Type="http://schemas.openxmlformats.org/officeDocument/2006/relationships/slide" Target="slide16.xml"/><Relationship Id="rId4" Type="http://schemas.openxmlformats.org/officeDocument/2006/relationships/image" Target="../media/image20.gif"/></Relationships>
</file>

<file path=ppt/slides/_rels/slide21.xml.rels><?xml version="1.0" encoding="UTF-8" standalone="yes"?>
<Relationships xmlns="http://schemas.openxmlformats.org/package/2006/relationships"><Relationship Id="rId8" Type="http://schemas.openxmlformats.org/officeDocument/2006/relationships/slide" Target="slide22.xml"/><Relationship Id="rId3" Type="http://schemas.openxmlformats.org/officeDocument/2006/relationships/image" Target="../media/image1.gif"/><Relationship Id="rId7" Type="http://schemas.openxmlformats.org/officeDocument/2006/relationships/image" Target="../media/image22.gif"/><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slide" Target="slide24.xml"/><Relationship Id="rId11" Type="http://schemas.openxmlformats.org/officeDocument/2006/relationships/image" Target="../media/image12.gif"/><Relationship Id="rId5" Type="http://schemas.openxmlformats.org/officeDocument/2006/relationships/image" Target="../media/image21.gif"/><Relationship Id="rId10" Type="http://schemas.openxmlformats.org/officeDocument/2006/relationships/slide" Target="slide13.xml"/><Relationship Id="rId4" Type="http://schemas.openxmlformats.org/officeDocument/2006/relationships/slide" Target="slide25.xml"/><Relationship Id="rId9" Type="http://schemas.openxmlformats.org/officeDocument/2006/relationships/image" Target="../media/image23.gif"/></Relationships>
</file>

<file path=ppt/slides/_rels/slide22.xml.rels><?xml version="1.0" encoding="UTF-8" standalone="yes"?>
<Relationships xmlns="http://schemas.openxmlformats.org/package/2006/relationships"><Relationship Id="rId3" Type="http://schemas.openxmlformats.org/officeDocument/2006/relationships/image" Target="../media/image1.gif"/><Relationship Id="rId7" Type="http://schemas.openxmlformats.org/officeDocument/2006/relationships/image" Target="../media/image12.gif"/><Relationship Id="rId2" Type="http://schemas.openxmlformats.org/officeDocument/2006/relationships/notesSlide" Target="../notesSlides/notesSlide22.xml"/><Relationship Id="rId1" Type="http://schemas.openxmlformats.org/officeDocument/2006/relationships/slideLayout" Target="../slideLayouts/slideLayout8.xml"/><Relationship Id="rId6" Type="http://schemas.openxmlformats.org/officeDocument/2006/relationships/slide" Target="slide21.xml"/><Relationship Id="rId5" Type="http://schemas.openxmlformats.org/officeDocument/2006/relationships/slide" Target="slide23.xml"/><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26.emf"/><Relationship Id="rId5" Type="http://schemas.openxmlformats.org/officeDocument/2006/relationships/slide" Target="slide22.xml"/><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4.xml"/><Relationship Id="rId1" Type="http://schemas.openxmlformats.org/officeDocument/2006/relationships/slideLayout" Target="../slideLayouts/slideLayout8.xml"/><Relationship Id="rId6" Type="http://schemas.openxmlformats.org/officeDocument/2006/relationships/image" Target="../media/image12.gif"/><Relationship Id="rId5" Type="http://schemas.openxmlformats.org/officeDocument/2006/relationships/slide" Target="slide21.xml"/><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5.xml"/><Relationship Id="rId1" Type="http://schemas.openxmlformats.org/officeDocument/2006/relationships/slideLayout" Target="../slideLayouts/slideLayout8.xml"/><Relationship Id="rId6" Type="http://schemas.openxmlformats.org/officeDocument/2006/relationships/image" Target="../media/image12.gif"/><Relationship Id="rId5" Type="http://schemas.openxmlformats.org/officeDocument/2006/relationships/slide" Target="slide21.xml"/><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8" Type="http://schemas.openxmlformats.org/officeDocument/2006/relationships/image" Target="../media/image29.gif"/><Relationship Id="rId3" Type="http://schemas.openxmlformats.org/officeDocument/2006/relationships/diagramData" Target="../diagrams/data1.xml"/><Relationship Id="rId7" Type="http://schemas.openxmlformats.org/officeDocument/2006/relationships/slide" Target="slide27.xml"/><Relationship Id="rId12" Type="http://schemas.openxmlformats.org/officeDocument/2006/relationships/image" Target="../media/image4.gif"/><Relationship Id="rId2" Type="http://schemas.openxmlformats.org/officeDocument/2006/relationships/image" Target="../media/image1.gif"/><Relationship Id="rId1" Type="http://schemas.openxmlformats.org/officeDocument/2006/relationships/slideLayout" Target="../slideLayouts/slideLayout8.xml"/><Relationship Id="rId6" Type="http://schemas.openxmlformats.org/officeDocument/2006/relationships/diagramColors" Target="../diagrams/colors1.xml"/><Relationship Id="rId11" Type="http://schemas.openxmlformats.org/officeDocument/2006/relationships/slide" Target="slide2.xml"/><Relationship Id="rId5" Type="http://schemas.openxmlformats.org/officeDocument/2006/relationships/diagramQuickStyle" Target="../diagrams/quickStyle1.xml"/><Relationship Id="rId10" Type="http://schemas.openxmlformats.org/officeDocument/2006/relationships/slide" Target="slide29.xml"/><Relationship Id="rId4" Type="http://schemas.openxmlformats.org/officeDocument/2006/relationships/diagramLayout" Target="../diagrams/layout1.xml"/><Relationship Id="rId9" Type="http://schemas.openxmlformats.org/officeDocument/2006/relationships/slide" Target="slide28.xml"/></Relationships>
</file>

<file path=ppt/slides/_rels/slide27.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image" Target="../media/image1.gif"/><Relationship Id="rId1" Type="http://schemas.openxmlformats.org/officeDocument/2006/relationships/slideLayout" Target="../slideLayouts/slideLayout8.xml"/><Relationship Id="rId4" Type="http://schemas.openxmlformats.org/officeDocument/2006/relationships/image" Target="../media/image12.gif"/></Relationships>
</file>

<file path=ppt/slides/_rels/slide28.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image" Target="../media/image1.gif"/><Relationship Id="rId1" Type="http://schemas.openxmlformats.org/officeDocument/2006/relationships/slideLayout" Target="../slideLayouts/slideLayout8.xml"/><Relationship Id="rId4" Type="http://schemas.openxmlformats.org/officeDocument/2006/relationships/image" Target="../media/image12.gif"/></Relationships>
</file>

<file path=ppt/slides/_rels/slide29.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image" Target="../media/image1.gif"/><Relationship Id="rId1" Type="http://schemas.openxmlformats.org/officeDocument/2006/relationships/slideLayout" Target="../slideLayouts/slideLayout8.xml"/><Relationship Id="rId4" Type="http://schemas.openxmlformats.org/officeDocument/2006/relationships/image" Target="../media/image12.gif"/></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3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6.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slide" Target="slide2.xml"/></Relationships>
</file>

<file path=ppt/slides/_rels/slide31.xml.rels><?xml version="1.0" encoding="UTF-8" standalone="yes"?>
<Relationships xmlns="http://schemas.openxmlformats.org/package/2006/relationships"><Relationship Id="rId8" Type="http://schemas.openxmlformats.org/officeDocument/2006/relationships/image" Target="../media/image29.gif"/><Relationship Id="rId3" Type="http://schemas.openxmlformats.org/officeDocument/2006/relationships/diagramData" Target="../diagrams/data2.xml"/><Relationship Id="rId7" Type="http://schemas.openxmlformats.org/officeDocument/2006/relationships/slide" Target="slide34.xml"/><Relationship Id="rId12" Type="http://schemas.openxmlformats.org/officeDocument/2006/relationships/image" Target="../media/image4.gif"/><Relationship Id="rId2" Type="http://schemas.openxmlformats.org/officeDocument/2006/relationships/image" Target="../media/image1.gif"/><Relationship Id="rId1" Type="http://schemas.openxmlformats.org/officeDocument/2006/relationships/slideLayout" Target="../slideLayouts/slideLayout8.xml"/><Relationship Id="rId6" Type="http://schemas.openxmlformats.org/officeDocument/2006/relationships/diagramColors" Target="../diagrams/colors2.xml"/><Relationship Id="rId11" Type="http://schemas.openxmlformats.org/officeDocument/2006/relationships/slide" Target="slide2.xml"/><Relationship Id="rId5" Type="http://schemas.openxmlformats.org/officeDocument/2006/relationships/diagramQuickStyle" Target="../diagrams/quickStyle2.xml"/><Relationship Id="rId10" Type="http://schemas.openxmlformats.org/officeDocument/2006/relationships/slide" Target="slide32.xml"/><Relationship Id="rId4" Type="http://schemas.openxmlformats.org/officeDocument/2006/relationships/diagramLayout" Target="../diagrams/layout2.xml"/><Relationship Id="rId9" Type="http://schemas.openxmlformats.org/officeDocument/2006/relationships/slide" Target="slide35.xml"/></Relationships>
</file>

<file path=ppt/slides/_rels/slide32.xml.rels><?xml version="1.0" encoding="UTF-8" standalone="yes"?>
<Relationships xmlns="http://schemas.openxmlformats.org/package/2006/relationships"><Relationship Id="rId8" Type="http://schemas.openxmlformats.org/officeDocument/2006/relationships/slide" Target="slide33.xml"/><Relationship Id="rId3" Type="http://schemas.openxmlformats.org/officeDocument/2006/relationships/image" Target="../media/image1.gif"/><Relationship Id="rId7" Type="http://schemas.openxmlformats.org/officeDocument/2006/relationships/diagramColors" Target="../diagrams/colors3.xml"/><Relationship Id="rId2" Type="http://schemas.openxmlformats.org/officeDocument/2006/relationships/notesSlide" Target="../notesSlides/notesSlide27.xml"/><Relationship Id="rId1" Type="http://schemas.openxmlformats.org/officeDocument/2006/relationships/slideLayout" Target="../slideLayouts/slideLayout8.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33.xml.rels><?xml version="1.0" encoding="UTF-8" standalone="yes"?>
<Relationships xmlns="http://schemas.openxmlformats.org/package/2006/relationships"><Relationship Id="rId8" Type="http://schemas.openxmlformats.org/officeDocument/2006/relationships/image" Target="../media/image12.gif"/><Relationship Id="rId3" Type="http://schemas.openxmlformats.org/officeDocument/2006/relationships/diagramData" Target="../diagrams/data4.xml"/><Relationship Id="rId7" Type="http://schemas.openxmlformats.org/officeDocument/2006/relationships/slide" Target="slide31.xml"/><Relationship Id="rId2" Type="http://schemas.openxmlformats.org/officeDocument/2006/relationships/image" Target="../media/image1.gif"/><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4.xml.rels><?xml version="1.0" encoding="UTF-8" standalone="yes"?>
<Relationships xmlns="http://schemas.openxmlformats.org/package/2006/relationships"><Relationship Id="rId8" Type="http://schemas.openxmlformats.org/officeDocument/2006/relationships/image" Target="../media/image12.gif"/><Relationship Id="rId3" Type="http://schemas.openxmlformats.org/officeDocument/2006/relationships/diagramData" Target="../diagrams/data5.xml"/><Relationship Id="rId7" Type="http://schemas.openxmlformats.org/officeDocument/2006/relationships/slide" Target="slide31.xml"/><Relationship Id="rId2" Type="http://schemas.openxmlformats.org/officeDocument/2006/relationships/image" Target="../media/image1.gif"/><Relationship Id="rId1" Type="http://schemas.openxmlformats.org/officeDocument/2006/relationships/slideLayout" Target="../slideLayouts/slideLayout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5.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Data" Target="../diagrams/data6.xml"/><Relationship Id="rId7" Type="http://schemas.openxmlformats.org/officeDocument/2006/relationships/diagramData" Target="../diagrams/data7.xml"/><Relationship Id="rId12" Type="http://schemas.openxmlformats.org/officeDocument/2006/relationships/image" Target="../media/image12.gif"/><Relationship Id="rId2" Type="http://schemas.openxmlformats.org/officeDocument/2006/relationships/image" Target="../media/image1.gif"/><Relationship Id="rId1" Type="http://schemas.openxmlformats.org/officeDocument/2006/relationships/slideLayout" Target="../slideLayouts/slideLayout8.xml"/><Relationship Id="rId6" Type="http://schemas.openxmlformats.org/officeDocument/2006/relationships/diagramColors" Target="../diagrams/colors6.xml"/><Relationship Id="rId11" Type="http://schemas.openxmlformats.org/officeDocument/2006/relationships/slide" Target="slide31.xml"/><Relationship Id="rId5" Type="http://schemas.openxmlformats.org/officeDocument/2006/relationships/diagramQuickStyle" Target="../diagrams/quickStyle6.xml"/><Relationship Id="rId10" Type="http://schemas.openxmlformats.org/officeDocument/2006/relationships/diagramColors" Target="../diagrams/colors7.xml"/><Relationship Id="rId4" Type="http://schemas.openxmlformats.org/officeDocument/2006/relationships/diagramLayout" Target="../diagrams/layout6.xml"/><Relationship Id="rId9" Type="http://schemas.openxmlformats.org/officeDocument/2006/relationships/diagramQuickStyle" Target="../diagrams/quickStyle7.xml"/></Relationships>
</file>

<file path=ppt/slides/_rels/slide36.xml.rels><?xml version="1.0" encoding="UTF-8" standalone="yes"?>
<Relationships xmlns="http://schemas.openxmlformats.org/package/2006/relationships"><Relationship Id="rId8" Type="http://schemas.openxmlformats.org/officeDocument/2006/relationships/image" Target="../media/image29.gif"/><Relationship Id="rId3" Type="http://schemas.openxmlformats.org/officeDocument/2006/relationships/diagramData" Target="../diagrams/data8.xml"/><Relationship Id="rId7" Type="http://schemas.openxmlformats.org/officeDocument/2006/relationships/slide" Target="slide37.xml"/><Relationship Id="rId12" Type="http://schemas.openxmlformats.org/officeDocument/2006/relationships/image" Target="../media/image4.gif"/><Relationship Id="rId2" Type="http://schemas.openxmlformats.org/officeDocument/2006/relationships/image" Target="../media/image1.gif"/><Relationship Id="rId1" Type="http://schemas.openxmlformats.org/officeDocument/2006/relationships/slideLayout" Target="../slideLayouts/slideLayout8.xml"/><Relationship Id="rId6" Type="http://schemas.openxmlformats.org/officeDocument/2006/relationships/diagramColors" Target="../diagrams/colors8.xml"/><Relationship Id="rId11" Type="http://schemas.openxmlformats.org/officeDocument/2006/relationships/slide" Target="slide2.xml"/><Relationship Id="rId5" Type="http://schemas.openxmlformats.org/officeDocument/2006/relationships/diagramQuickStyle" Target="../diagrams/quickStyle8.xml"/><Relationship Id="rId10" Type="http://schemas.openxmlformats.org/officeDocument/2006/relationships/slide" Target="slide39.xml"/><Relationship Id="rId4" Type="http://schemas.openxmlformats.org/officeDocument/2006/relationships/diagramLayout" Target="../diagrams/layout8.xml"/><Relationship Id="rId9" Type="http://schemas.openxmlformats.org/officeDocument/2006/relationships/slide" Target="slide38.xml"/></Relationships>
</file>

<file path=ppt/slides/_rels/slide37.xml.rels><?xml version="1.0" encoding="UTF-8" standalone="yes"?>
<Relationships xmlns="http://schemas.openxmlformats.org/package/2006/relationships"><Relationship Id="rId8" Type="http://schemas.openxmlformats.org/officeDocument/2006/relationships/slide" Target="slide36.xml"/><Relationship Id="rId3" Type="http://schemas.openxmlformats.org/officeDocument/2006/relationships/image" Target="../media/image1.gif"/><Relationship Id="rId7" Type="http://schemas.openxmlformats.org/officeDocument/2006/relationships/diagramColors" Target="../diagrams/colors9.xml"/><Relationship Id="rId2" Type="http://schemas.openxmlformats.org/officeDocument/2006/relationships/notesSlide" Target="../notesSlides/notesSlide28.xml"/><Relationship Id="rId1" Type="http://schemas.openxmlformats.org/officeDocument/2006/relationships/slideLayout" Target="../slideLayouts/slideLayout8.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 Id="rId9" Type="http://schemas.openxmlformats.org/officeDocument/2006/relationships/image" Target="../media/image12.gif"/></Relationships>
</file>

<file path=ppt/slides/_rels/slide38.xml.rels><?xml version="1.0" encoding="UTF-8" standalone="yes"?>
<Relationships xmlns="http://schemas.openxmlformats.org/package/2006/relationships"><Relationship Id="rId8" Type="http://schemas.openxmlformats.org/officeDocument/2006/relationships/slide" Target="slide36.xml"/><Relationship Id="rId3" Type="http://schemas.openxmlformats.org/officeDocument/2006/relationships/image" Target="../media/image1.gif"/><Relationship Id="rId7" Type="http://schemas.openxmlformats.org/officeDocument/2006/relationships/diagramColors" Target="../diagrams/colors10.xml"/><Relationship Id="rId2" Type="http://schemas.openxmlformats.org/officeDocument/2006/relationships/notesSlide" Target="../notesSlides/notesSlide29.xml"/><Relationship Id="rId1" Type="http://schemas.openxmlformats.org/officeDocument/2006/relationships/slideLayout" Target="../slideLayouts/slideLayout8.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 Id="rId9" Type="http://schemas.openxmlformats.org/officeDocument/2006/relationships/image" Target="../media/image12.gif"/></Relationships>
</file>

<file path=ppt/slides/_rels/slide39.xml.rels><?xml version="1.0" encoding="UTF-8" standalone="yes"?>
<Relationships xmlns="http://schemas.openxmlformats.org/package/2006/relationships"><Relationship Id="rId8" Type="http://schemas.openxmlformats.org/officeDocument/2006/relationships/slide" Target="slide36.xml"/><Relationship Id="rId3" Type="http://schemas.openxmlformats.org/officeDocument/2006/relationships/image" Target="../media/image1.gif"/><Relationship Id="rId7" Type="http://schemas.openxmlformats.org/officeDocument/2006/relationships/diagramColors" Target="../diagrams/colors11.xml"/><Relationship Id="rId2" Type="http://schemas.openxmlformats.org/officeDocument/2006/relationships/notesSlide" Target="../notesSlides/notesSlide30.xml"/><Relationship Id="rId1" Type="http://schemas.openxmlformats.org/officeDocument/2006/relationships/slideLayout" Target="../slideLayouts/slideLayout8.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 Id="rId9" Type="http://schemas.openxmlformats.org/officeDocument/2006/relationships/image" Target="../media/image12.gif"/></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gif"/><Relationship Id="rId5" Type="http://schemas.openxmlformats.org/officeDocument/2006/relationships/slide" Target="slide2.xml"/><Relationship Id="rId4" Type="http://schemas.openxmlformats.org/officeDocument/2006/relationships/image" Target="../media/image1.gif"/></Relationships>
</file>

<file path=ppt/slides/_rels/slide4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1.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slide" Target="slide2.xml"/></Relationships>
</file>

<file path=ppt/slides/_rels/slide41.xml.rels><?xml version="1.0" encoding="UTF-8" standalone="yes"?>
<Relationships xmlns="http://schemas.openxmlformats.org/package/2006/relationships"><Relationship Id="rId3" Type="http://schemas.openxmlformats.org/officeDocument/2006/relationships/image" Target="../media/image1.gif"/><Relationship Id="rId7" Type="http://schemas.openxmlformats.org/officeDocument/2006/relationships/image" Target="../media/image4.gif"/><Relationship Id="rId2" Type="http://schemas.openxmlformats.org/officeDocument/2006/relationships/notesSlide" Target="../notesSlides/notesSlide32.xml"/><Relationship Id="rId1" Type="http://schemas.openxmlformats.org/officeDocument/2006/relationships/slideLayout" Target="../slideLayouts/slideLayout8.xml"/><Relationship Id="rId6" Type="http://schemas.openxmlformats.org/officeDocument/2006/relationships/slide" Target="slide2.xml"/><Relationship Id="rId5" Type="http://schemas.openxmlformats.org/officeDocument/2006/relationships/slide" Target="slide44.xml"/><Relationship Id="rId4" Type="http://schemas.openxmlformats.org/officeDocument/2006/relationships/slide" Target="slide42.xml"/></Relationships>
</file>

<file path=ppt/slides/_rels/slide4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3.xml"/><Relationship Id="rId1" Type="http://schemas.openxmlformats.org/officeDocument/2006/relationships/slideLayout" Target="../slideLayouts/slideLayout8.xml"/><Relationship Id="rId4" Type="http://schemas.openxmlformats.org/officeDocument/2006/relationships/slide" Target="slide43.xml"/></Relationships>
</file>

<file path=ppt/slides/_rels/slide4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4.xml"/><Relationship Id="rId1" Type="http://schemas.openxmlformats.org/officeDocument/2006/relationships/slideLayout" Target="../slideLayouts/slideLayout8.xml"/><Relationship Id="rId5" Type="http://schemas.openxmlformats.org/officeDocument/2006/relationships/image" Target="../media/image12.gif"/><Relationship Id="rId4" Type="http://schemas.openxmlformats.org/officeDocument/2006/relationships/slide" Target="slide41.xml"/></Relationships>
</file>

<file path=ppt/slides/_rels/slide4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5.xml"/><Relationship Id="rId1" Type="http://schemas.openxmlformats.org/officeDocument/2006/relationships/slideLayout" Target="../slideLayouts/slideLayout8.xml"/><Relationship Id="rId5" Type="http://schemas.openxmlformats.org/officeDocument/2006/relationships/image" Target="../media/image12.gif"/><Relationship Id="rId4" Type="http://schemas.openxmlformats.org/officeDocument/2006/relationships/slide" Target="slide41.xml"/></Relationships>
</file>

<file path=ppt/slides/_rels/slide45.xml.rels><?xml version="1.0" encoding="UTF-8" standalone="yes"?>
<Relationships xmlns="http://schemas.openxmlformats.org/package/2006/relationships"><Relationship Id="rId3" Type="http://schemas.openxmlformats.org/officeDocument/2006/relationships/image" Target="../media/image1.gif"/><Relationship Id="rId7" Type="http://schemas.openxmlformats.org/officeDocument/2006/relationships/diagramColors" Target="../diagrams/colors12.xml"/><Relationship Id="rId2" Type="http://schemas.openxmlformats.org/officeDocument/2006/relationships/notesSlide" Target="../notesSlides/notesSlide36.xml"/><Relationship Id="rId1" Type="http://schemas.openxmlformats.org/officeDocument/2006/relationships/slideLayout" Target="../slideLayouts/slideLayout8.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s>
</file>

<file path=ppt/slides/_rels/slide4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4.gif"/><Relationship Id="rId4" Type="http://schemas.openxmlformats.org/officeDocument/2006/relationships/slide" Target="slide2.xml"/></Relationships>
</file>

<file path=ppt/slides/_rels/slide5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46.xml"/><Relationship Id="rId1" Type="http://schemas.openxmlformats.org/officeDocument/2006/relationships/slideLayout" Target="../slideLayouts/slideLayout8.xml"/><Relationship Id="rId4" Type="http://schemas.openxmlformats.org/officeDocument/2006/relationships/hyperlink" Target="Trabajo%20Organizaci&#243;n/j0309721.gif" TargetMode="External"/></Relationships>
</file>

<file path=ppt/slides/_rels/slide5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50.xml"/><Relationship Id="rId1" Type="http://schemas.openxmlformats.org/officeDocument/2006/relationships/slideLayout" Target="../slideLayouts/slideLayout8.xml"/><Relationship Id="rId4" Type="http://schemas.openxmlformats.org/officeDocument/2006/relationships/image" Target="../media/image30.jpeg"/></Relationships>
</file>

<file path=ppt/slides/_rels/slide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slide" Target="slide9.xml"/><Relationship Id="rId4" Type="http://schemas.openxmlformats.org/officeDocument/2006/relationships/slide" Target="slide7.xml"/></Relationships>
</file>

<file path=ppt/slides/_rels/slide6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51.xml"/><Relationship Id="rId1" Type="http://schemas.openxmlformats.org/officeDocument/2006/relationships/slideLayout" Target="../slideLayouts/slideLayout8.xml"/><Relationship Id="rId4" Type="http://schemas.openxmlformats.org/officeDocument/2006/relationships/image" Target="../media/image29.gif"/></Relationships>
</file>

<file path=ppt/slides/_rels/slide6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http://averroes.ced.junta-andalucia.es/cpantmachado/colegio/plano2.gif" TargetMode="Externa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slide" Target="slide9.xml"/></Relationships>
</file>

<file path=ppt/slides/_rels/slide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slide" Target="slid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357188"/>
            <a:ext cx="6215063" cy="6500812"/>
          </a:xfrm>
        </p:spPr>
        <p:txBody>
          <a:bodyPr rtlCol="0">
            <a:normAutofit fontScale="90000"/>
          </a:bodyPr>
          <a:lstStyle/>
          <a:p>
            <a:pPr algn="l" fontAlgn="auto">
              <a:spcAft>
                <a:spcPts val="0"/>
              </a:spcAft>
              <a:defRPr/>
            </a:pPr>
            <a:r>
              <a:rPr lang="es-ES" sz="3600" dirty="0" smtClean="0"/>
              <a:t/>
            </a:r>
            <a:br>
              <a:rPr lang="es-ES" sz="3600" dirty="0" smtClean="0"/>
            </a:br>
            <a:r>
              <a:rPr lang="es-ES" sz="3600" dirty="0"/>
              <a:t/>
            </a:r>
            <a:br>
              <a:rPr lang="es-ES" sz="3600" dirty="0"/>
            </a:br>
            <a:r>
              <a:rPr lang="es-ES" sz="3600" dirty="0" smtClean="0"/>
              <a:t/>
            </a:r>
            <a:br>
              <a:rPr lang="es-ES" sz="3600" dirty="0" smtClean="0"/>
            </a:br>
            <a:r>
              <a:rPr lang="es-ES" sz="3600" dirty="0" smtClean="0"/>
              <a:t>       Mª Dolores Castro Larrea</a:t>
            </a:r>
            <a:br>
              <a:rPr lang="es-ES" sz="3600" dirty="0" smtClean="0"/>
            </a:br>
            <a:r>
              <a:rPr lang="es-ES" sz="3600" dirty="0" smtClean="0"/>
              <a:t>       Mª Ángeles García del Río</a:t>
            </a:r>
            <a:br>
              <a:rPr lang="es-ES" sz="3600" dirty="0" smtClean="0"/>
            </a:br>
            <a:r>
              <a:rPr lang="es-ES" sz="3600" dirty="0" smtClean="0"/>
              <a:t>       Gloria Gómez Gutiérrez</a:t>
            </a:r>
            <a:br>
              <a:rPr lang="es-ES" sz="3600" dirty="0" smtClean="0"/>
            </a:br>
            <a:r>
              <a:rPr lang="es-ES" sz="3600" dirty="0"/>
              <a:t/>
            </a:r>
            <a:br>
              <a:rPr lang="es-ES" sz="3600" dirty="0"/>
            </a:br>
            <a:r>
              <a:rPr lang="es-ES" sz="3600" dirty="0" smtClean="0"/>
              <a:t>          2º LADE GRUPO B</a:t>
            </a:r>
            <a:br>
              <a:rPr lang="es-ES" sz="3600" dirty="0" smtClean="0"/>
            </a:br>
            <a:r>
              <a:rPr lang="es-ES" sz="3600" dirty="0" smtClean="0"/>
              <a:t>          CURSO 2008/2009</a:t>
            </a:r>
            <a:br>
              <a:rPr lang="es-ES" sz="3600" dirty="0" smtClean="0"/>
            </a:br>
            <a:r>
              <a:rPr lang="es-ES" sz="3600" dirty="0" smtClean="0"/>
              <a:t/>
            </a:r>
            <a:br>
              <a:rPr lang="es-ES" sz="3600" dirty="0" smtClean="0"/>
            </a:br>
            <a:r>
              <a:rPr lang="es-ES" sz="3600" dirty="0"/>
              <a:t/>
            </a:r>
            <a:br>
              <a:rPr lang="es-ES" sz="3600" dirty="0"/>
            </a:br>
            <a:endParaRPr lang="es-ES" sz="3600" dirty="0"/>
          </a:p>
        </p:txBody>
      </p:sp>
      <p:sp>
        <p:nvSpPr>
          <p:cNvPr id="3" name="2 Subtítulo"/>
          <p:cNvSpPr>
            <a:spLocks noGrp="1"/>
          </p:cNvSpPr>
          <p:nvPr>
            <p:ph type="subTitle" idx="1"/>
          </p:nvPr>
        </p:nvSpPr>
        <p:spPr>
          <a:xfrm>
            <a:off x="0" y="5929313"/>
            <a:ext cx="8786813" cy="928687"/>
          </a:xfrm>
        </p:spPr>
        <p:txBody>
          <a:bodyPr rtlCol="0">
            <a:normAutofit/>
          </a:bodyPr>
          <a:lstStyle/>
          <a:p>
            <a:pPr fontAlgn="auto">
              <a:spcAft>
                <a:spcPts val="0"/>
              </a:spcAft>
              <a:buFont typeface="Arial" pitchFamily="34" charset="0"/>
              <a:buNone/>
              <a:defRPr/>
            </a:pPr>
            <a:r>
              <a:rPr lang="es-ES" dirty="0" smtClean="0"/>
              <a:t>ORGANIZACIÓN Y DIRECCIÓN DE EMPRESAS</a:t>
            </a:r>
            <a:endParaRPr lang="es-ES" dirty="0"/>
          </a:p>
        </p:txBody>
      </p:sp>
      <p:pic>
        <p:nvPicPr>
          <p:cNvPr id="14339" name="3 Imagen" descr="marquesinacolegio1.gif"/>
          <p:cNvPicPr>
            <a:picLocks noChangeAspect="1"/>
          </p:cNvPicPr>
          <p:nvPr/>
        </p:nvPicPr>
        <p:blipFill>
          <a:blip r:embed="rId3"/>
          <a:srcRect/>
          <a:stretch>
            <a:fillRect/>
          </a:stretch>
        </p:blipFill>
        <p:spPr bwMode="auto">
          <a:xfrm>
            <a:off x="0" y="0"/>
            <a:ext cx="10358438" cy="928688"/>
          </a:xfrm>
          <a:prstGeom prst="rect">
            <a:avLst/>
          </a:prstGeom>
          <a:noFill/>
          <a:ln w="9525">
            <a:noFill/>
            <a:miter lim="800000"/>
            <a:headEnd/>
            <a:tailEnd/>
          </a:ln>
        </p:spPr>
      </p:pic>
      <p:pic>
        <p:nvPicPr>
          <p:cNvPr id="14340" name="4 Imagen" descr="escudocolegio2.gif"/>
          <p:cNvPicPr>
            <a:picLocks noChangeAspect="1"/>
          </p:cNvPicPr>
          <p:nvPr/>
        </p:nvPicPr>
        <p:blipFill>
          <a:blip r:embed="rId4"/>
          <a:srcRect/>
          <a:stretch>
            <a:fillRect/>
          </a:stretch>
        </p:blipFill>
        <p:spPr bwMode="auto">
          <a:xfrm>
            <a:off x="5214938" y="1643063"/>
            <a:ext cx="3929062" cy="4214812"/>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5 Título"/>
          <p:cNvSpPr>
            <a:spLocks noGrp="1"/>
          </p:cNvSpPr>
          <p:nvPr>
            <p:ph type="title"/>
          </p:nvPr>
        </p:nvSpPr>
        <p:spPr>
          <a:xfrm>
            <a:off x="2000250" y="-581025"/>
            <a:ext cx="5500688" cy="1162050"/>
          </a:xfrm>
        </p:spPr>
        <p:txBody>
          <a:bodyPr/>
          <a:lstStyle/>
          <a:p>
            <a:pPr algn="ctr"/>
            <a:endParaRPr lang="es-ES" sz="4400" b="0" smtClean="0"/>
          </a:p>
        </p:txBody>
      </p:sp>
      <p:pic>
        <p:nvPicPr>
          <p:cNvPr id="32770"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32771" name="7 Marcador de texto"/>
          <p:cNvSpPr>
            <a:spLocks noGrp="1"/>
          </p:cNvSpPr>
          <p:nvPr>
            <p:ph type="body" sz="half" idx="2"/>
          </p:nvPr>
        </p:nvSpPr>
        <p:spPr>
          <a:xfrm>
            <a:off x="285750" y="1214438"/>
            <a:ext cx="8501063" cy="5429250"/>
          </a:xfrm>
        </p:spPr>
        <p:txBody>
          <a:bodyPr/>
          <a:lstStyle/>
          <a:p>
            <a:r>
              <a:rPr lang="es-ES" sz="2000" smtClean="0"/>
              <a:t>Tiene un patio de recreo central, que es la pista polideportiva. En torno a los cuatro edificios existen: patios, patinillos y recodos que resultan complicados en las horas de vigilancia.</a:t>
            </a:r>
          </a:p>
          <a:p>
            <a:r>
              <a:rPr lang="es-ES" sz="2000" smtClean="0"/>
              <a:t> </a:t>
            </a:r>
          </a:p>
          <a:p>
            <a:r>
              <a:rPr lang="es-ES" sz="2000" smtClean="0"/>
              <a:t>Es una edificación abierta y alegre, suele estar limpio y decorado con sencillez, a base de flores naturales y trabajos escolares. </a:t>
            </a:r>
          </a:p>
          <a:p>
            <a:r>
              <a:rPr lang="es-ES" sz="2000" smtClean="0"/>
              <a:t> </a:t>
            </a:r>
          </a:p>
          <a:p>
            <a:endParaRPr lang="es-ES" smtClean="0"/>
          </a:p>
        </p:txBody>
      </p:sp>
      <p:pic>
        <p:nvPicPr>
          <p:cNvPr id="32772" name="4 Imagen" descr="patio.jpg"/>
          <p:cNvPicPr>
            <a:picLocks noChangeAspect="1"/>
          </p:cNvPicPr>
          <p:nvPr/>
        </p:nvPicPr>
        <p:blipFill>
          <a:blip r:embed="rId4"/>
          <a:srcRect/>
          <a:stretch>
            <a:fillRect/>
          </a:stretch>
        </p:blipFill>
        <p:spPr bwMode="auto">
          <a:xfrm>
            <a:off x="571500" y="3643313"/>
            <a:ext cx="8001000" cy="2786062"/>
          </a:xfrm>
          <a:prstGeom prst="rect">
            <a:avLst/>
          </a:prstGeom>
          <a:noFill/>
          <a:ln w="9525">
            <a:noFill/>
            <a:miter lim="800000"/>
            <a:headEnd/>
            <a:tailEnd/>
          </a:ln>
        </p:spPr>
      </p:pic>
      <p:sp>
        <p:nvSpPr>
          <p:cNvPr id="7" name="6 Más">
            <a:hlinkClick r:id="rId5" action="ppaction://hlinksldjump"/>
          </p:cNvPr>
          <p:cNvSpPr/>
          <p:nvPr/>
        </p:nvSpPr>
        <p:spPr>
          <a:xfrm>
            <a:off x="8715375" y="6357938"/>
            <a:ext cx="428625" cy="500062"/>
          </a:xfrm>
          <a:prstGeom prst="mathPlus">
            <a:avLst/>
          </a:prstGeom>
          <a:ln/>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ln>
                <a:solidFill>
                  <a:srgbClr val="FFFF00"/>
                </a:solidFill>
              </a:ln>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5 Título"/>
          <p:cNvSpPr>
            <a:spLocks noGrp="1"/>
          </p:cNvSpPr>
          <p:nvPr>
            <p:ph type="title"/>
          </p:nvPr>
        </p:nvSpPr>
        <p:spPr>
          <a:xfrm>
            <a:off x="1785938" y="0"/>
            <a:ext cx="5500687" cy="1162050"/>
          </a:xfrm>
        </p:spPr>
        <p:txBody>
          <a:bodyPr/>
          <a:lstStyle/>
          <a:p>
            <a:pPr algn="ctr"/>
            <a:endParaRPr lang="es-ES" sz="4400" b="0" smtClean="0"/>
          </a:p>
        </p:txBody>
      </p:sp>
      <p:pic>
        <p:nvPicPr>
          <p:cNvPr id="34818"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34819" name="Rectangle 1"/>
          <p:cNvSpPr>
            <a:spLocks noGrp="1" noChangeArrowheads="1"/>
          </p:cNvSpPr>
          <p:nvPr>
            <p:ph type="body" sz="half" idx="2"/>
          </p:nvPr>
        </p:nvSpPr>
        <p:spPr>
          <a:xfrm>
            <a:off x="285750" y="1285875"/>
            <a:ext cx="8643938" cy="6216650"/>
          </a:xfrm>
        </p:spPr>
        <p:txBody>
          <a:bodyPr anchor="ctr">
            <a:spAutoFit/>
          </a:bodyPr>
          <a:lstStyle/>
          <a:p>
            <a:pPr algn="ctr">
              <a:spcBef>
                <a:spcPct val="0"/>
              </a:spcBef>
              <a:tabLst>
                <a:tab pos="457200" algn="l"/>
              </a:tabLst>
            </a:pPr>
            <a:r>
              <a:rPr lang="es-ES" sz="2000" b="1" smtClean="0">
                <a:ea typeface="Times New Roman" pitchFamily="18" charset="0"/>
                <a:cs typeface="Arial" charset="0"/>
              </a:rPr>
              <a:t>ORGANIZACIÓN</a:t>
            </a:r>
            <a:endParaRPr lang="es-ES" sz="2000" smtClean="0">
              <a:ea typeface="Times New Roman" pitchFamily="18" charset="0"/>
              <a:cs typeface="Arial" charset="0"/>
            </a:endParaRPr>
          </a:p>
          <a:p>
            <a:pPr>
              <a:spcBef>
                <a:spcPct val="0"/>
              </a:spcBef>
              <a:tabLst>
                <a:tab pos="457200" algn="l"/>
              </a:tabLst>
            </a:pPr>
            <a:r>
              <a:rPr lang="es-ES" sz="2000" smtClean="0">
                <a:ea typeface="Times New Roman" pitchFamily="18" charset="0"/>
                <a:cs typeface="Arial" charset="0"/>
              </a:rPr>
              <a:t>Se trata de un centro de una línea completa de Educación Infantil  y Primaria, por lo que hay tres grupos de Infantil  (de 3, 4 y 5 años), y seis grupos de Primaria de 1º a 6º. Además cuenta con un Aula de Apoyo a la Integración (P.T.).      </a:t>
            </a:r>
          </a:p>
          <a:p>
            <a:pPr algn="ctr">
              <a:spcBef>
                <a:spcPct val="0"/>
              </a:spcBef>
              <a:tabLst>
                <a:tab pos="457200" algn="l"/>
              </a:tabLst>
            </a:pPr>
            <a:endParaRPr lang="es-ES" sz="2000" b="1" smtClean="0">
              <a:ea typeface="Times New Roman" pitchFamily="18" charset="0"/>
              <a:cs typeface="Arial" charset="0"/>
            </a:endParaRPr>
          </a:p>
          <a:p>
            <a:pPr algn="ctr">
              <a:spcBef>
                <a:spcPct val="0"/>
              </a:spcBef>
              <a:tabLst>
                <a:tab pos="457200" algn="l"/>
              </a:tabLst>
            </a:pPr>
            <a:r>
              <a:rPr lang="es-ES" sz="2000" b="1" smtClean="0">
                <a:ea typeface="Times New Roman" pitchFamily="18" charset="0"/>
                <a:cs typeface="Arial" charset="0"/>
              </a:rPr>
              <a:t>PERSONAL NO DOCENTE</a:t>
            </a:r>
          </a:p>
          <a:p>
            <a:pPr>
              <a:spcBef>
                <a:spcPct val="0"/>
              </a:spcBef>
              <a:tabLst>
                <a:tab pos="457200" algn="l"/>
              </a:tabLst>
            </a:pPr>
            <a:r>
              <a:rPr lang="es-ES" sz="2000" smtClean="0">
                <a:ea typeface="Times New Roman" pitchFamily="18" charset="0"/>
                <a:cs typeface="Arial" charset="0"/>
              </a:rPr>
              <a:t>Lo integran cinco personas: un Administrativo,  un monitor de Educación Especial, dos Cocineras y una Limpiadora.</a:t>
            </a:r>
          </a:p>
          <a:p>
            <a:pPr>
              <a:spcBef>
                <a:spcPct val="0"/>
              </a:spcBef>
              <a:tabLst>
                <a:tab pos="457200" algn="l"/>
              </a:tabLst>
            </a:pPr>
            <a:r>
              <a:rPr lang="es-ES" sz="2000" smtClean="0">
                <a:ea typeface="Times New Roman" pitchFamily="18" charset="0"/>
                <a:cs typeface="Arial" charset="0"/>
              </a:rPr>
              <a:t>Como es un Centro de Puertas Abiertas, hay un vigilante, durante tres horas diarias y monitoras para el Aula Matinal, Comedor y Actividades Extraescolares. </a:t>
            </a:r>
          </a:p>
          <a:p>
            <a:pPr algn="ctr">
              <a:spcBef>
                <a:spcPct val="0"/>
              </a:spcBef>
              <a:tabLst>
                <a:tab pos="457200" algn="l"/>
              </a:tabLst>
            </a:pPr>
            <a:endParaRPr lang="es-ES" sz="2000" b="1" smtClean="0">
              <a:ea typeface="Times New Roman" pitchFamily="18" charset="0"/>
              <a:cs typeface="Arial" charset="0"/>
            </a:endParaRPr>
          </a:p>
          <a:p>
            <a:pPr algn="ctr">
              <a:spcBef>
                <a:spcPct val="0"/>
              </a:spcBef>
              <a:tabLst>
                <a:tab pos="457200" algn="l"/>
              </a:tabLst>
            </a:pPr>
            <a:r>
              <a:rPr lang="es-ES" sz="2000" b="1" smtClean="0">
                <a:ea typeface="Times New Roman" pitchFamily="18" charset="0"/>
                <a:cs typeface="Arial" charset="0"/>
              </a:rPr>
              <a:t>ALUMNADO</a:t>
            </a:r>
          </a:p>
          <a:p>
            <a:pPr>
              <a:spcBef>
                <a:spcPct val="0"/>
              </a:spcBef>
              <a:tabLst>
                <a:tab pos="457200" algn="l"/>
              </a:tabLst>
            </a:pPr>
            <a:r>
              <a:rPr lang="es-ES" sz="2000" smtClean="0">
                <a:ea typeface="Times New Roman" pitchFamily="18" charset="0"/>
                <a:cs typeface="Arial" charset="0"/>
              </a:rPr>
              <a:t>Cuenta con 128 alumnos, en cuanto al aforo por clase se puede establecer una media de 15 alumnos. El grado de absentismo es nulo y las faltas suelen ser justificadas, sólo en algún caso concreto que, tras hablar con la familia queda resuelto. El comportamiento del alumnado no es problemático.  </a:t>
            </a:r>
          </a:p>
          <a:p>
            <a:pPr>
              <a:spcBef>
                <a:spcPct val="0"/>
              </a:spcBef>
              <a:tabLst>
                <a:tab pos="457200" algn="l"/>
              </a:tabLst>
            </a:pPr>
            <a:endParaRPr lang="es-ES" sz="2000" smtClean="0">
              <a:ea typeface="Times New Roman" pitchFamily="18" charset="0"/>
              <a:cs typeface="Arial" charset="0"/>
            </a:endParaRPr>
          </a:p>
          <a:p>
            <a:pPr>
              <a:spcBef>
                <a:spcPct val="0"/>
              </a:spcBef>
              <a:tabLst>
                <a:tab pos="457200" algn="l"/>
              </a:tabLst>
            </a:pPr>
            <a:endParaRPr lang="es-ES" sz="2000" smtClean="0">
              <a:ea typeface="Times New Roman" pitchFamily="18" charset="0"/>
              <a:cs typeface="Arial" charset="0"/>
            </a:endParaRPr>
          </a:p>
          <a:p>
            <a:pPr>
              <a:spcBef>
                <a:spcPct val="0"/>
              </a:spcBef>
              <a:tabLst>
                <a:tab pos="457200" algn="l"/>
              </a:tabLst>
            </a:pPr>
            <a:r>
              <a:rPr lang="es-ES" sz="2000" smtClean="0">
                <a:ea typeface="Times New Roman" pitchFamily="18" charset="0"/>
                <a:cs typeface="Arial" charset="0"/>
              </a:rPr>
              <a:t>  </a:t>
            </a:r>
          </a:p>
          <a:p>
            <a:pPr eaLnBrk="0" hangingPunct="0">
              <a:spcBef>
                <a:spcPct val="0"/>
              </a:spcBef>
              <a:buFontTx/>
              <a:buNone/>
              <a:tabLst>
                <a:tab pos="457200" algn="l"/>
              </a:tabLst>
            </a:pPr>
            <a:endParaRPr lang="es-ES" sz="1800" smtClean="0">
              <a:latin typeface="Arial" charset="0"/>
              <a:ea typeface="Times New Roman" pitchFamily="18" charset="0"/>
              <a:cs typeface="Arial" charset="0"/>
            </a:endParaRPr>
          </a:p>
        </p:txBody>
      </p:sp>
      <p:sp>
        <p:nvSpPr>
          <p:cNvPr id="5" name="4 Más">
            <a:hlinkClick r:id="rId4" action="ppaction://hlinksldjump"/>
          </p:cNvPr>
          <p:cNvSpPr/>
          <p:nvPr/>
        </p:nvSpPr>
        <p:spPr>
          <a:xfrm>
            <a:off x="8715375" y="6357938"/>
            <a:ext cx="428625" cy="500062"/>
          </a:xfrm>
          <a:prstGeom prst="mathPlus">
            <a:avLst/>
          </a:prstGeom>
          <a:ln/>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ln>
                <a:solidFill>
                  <a:srgbClr val="FFFF00"/>
                </a:solidFill>
              </a:ln>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5 Título"/>
          <p:cNvSpPr>
            <a:spLocks noGrp="1"/>
          </p:cNvSpPr>
          <p:nvPr>
            <p:ph type="title"/>
          </p:nvPr>
        </p:nvSpPr>
        <p:spPr>
          <a:xfrm>
            <a:off x="1857375" y="0"/>
            <a:ext cx="5500688" cy="1162050"/>
          </a:xfrm>
        </p:spPr>
        <p:txBody>
          <a:bodyPr/>
          <a:lstStyle/>
          <a:p>
            <a:pPr algn="ctr"/>
            <a:endParaRPr lang="es-ES" sz="4400" b="0" smtClean="0"/>
          </a:p>
        </p:txBody>
      </p:sp>
      <p:pic>
        <p:nvPicPr>
          <p:cNvPr id="36866"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36867" name="7 Marcador de texto"/>
          <p:cNvSpPr>
            <a:spLocks noGrp="1"/>
          </p:cNvSpPr>
          <p:nvPr>
            <p:ph type="body" sz="half" idx="2"/>
          </p:nvPr>
        </p:nvSpPr>
        <p:spPr>
          <a:xfrm>
            <a:off x="285750" y="1357313"/>
            <a:ext cx="8501063" cy="5286375"/>
          </a:xfrm>
        </p:spPr>
        <p:txBody>
          <a:bodyPr/>
          <a:lstStyle/>
          <a:p>
            <a:pPr algn="ctr"/>
            <a:r>
              <a:rPr lang="es-ES" sz="2000" b="1" smtClean="0">
                <a:cs typeface="Times New Roman" pitchFamily="18" charset="0"/>
              </a:rPr>
              <a:t>PROFESORADO</a:t>
            </a:r>
          </a:p>
          <a:p>
            <a:r>
              <a:rPr lang="es-ES" sz="2000" smtClean="0">
                <a:cs typeface="Times New Roman" pitchFamily="18" charset="0"/>
              </a:rPr>
              <a:t>Es un centro de diez unidades con todas las especialidades cubiertas. La plantilla de funcionamiento está formada por quince profesores de ellos doce son definitivos en el centro; se trata  de una plantilla estable y unida; apostando siempre por la incorporación de los nuevos avances a la enseñanza, con una mentalidad abierta y creadora. </a:t>
            </a:r>
          </a:p>
          <a:p>
            <a:endParaRPr lang="es-ES" smtClean="0"/>
          </a:p>
        </p:txBody>
      </p:sp>
      <p:pic>
        <p:nvPicPr>
          <p:cNvPr id="36868" name="Picture 3" descr="F:\Trabajo Organización\j0315780.gif">
            <a:hlinkClick r:id="rId4" action="ppaction://hlinksldjump"/>
          </p:cNvPr>
          <p:cNvPicPr>
            <a:picLocks noChangeAspect="1" noChangeArrowheads="1" noCrop="1"/>
          </p:cNvPicPr>
          <p:nvPr/>
        </p:nvPicPr>
        <p:blipFill>
          <a:blip r:embed="rId5"/>
          <a:srcRect/>
          <a:stretch>
            <a:fillRect/>
          </a:stretch>
        </p:blipFill>
        <p:spPr bwMode="auto">
          <a:xfrm>
            <a:off x="8072438" y="6000750"/>
            <a:ext cx="857250" cy="638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3000364" y="714356"/>
            <a:ext cx="3008313" cy="1162050"/>
          </a:xfrm>
        </p:spPr>
        <p:txBody>
          <a:bodyPr rtlCol="0">
            <a:normAutofit/>
          </a:bodyPr>
          <a:lstStyle/>
          <a:p>
            <a:pPr algn="ctr" fontAlgn="auto">
              <a:spcAft>
                <a:spcPts val="0"/>
              </a:spcAft>
              <a:defRPr/>
            </a:pPr>
            <a:r>
              <a:rPr lang="es-ES" sz="4400" b="0" dirty="0" smtClean="0">
                <a:effectLst>
                  <a:glow rad="228600">
                    <a:schemeClr val="accent3">
                      <a:satMod val="175000"/>
                      <a:alpha val="40000"/>
                    </a:schemeClr>
                  </a:glow>
                </a:effectLst>
              </a:rPr>
              <a:t>Actividades</a:t>
            </a:r>
            <a:endParaRPr lang="es-ES" sz="4400" b="0" dirty="0">
              <a:effectLst>
                <a:glow rad="228600">
                  <a:schemeClr val="accent3">
                    <a:satMod val="175000"/>
                    <a:alpha val="40000"/>
                  </a:schemeClr>
                </a:glow>
              </a:effectLst>
            </a:endParaRPr>
          </a:p>
        </p:txBody>
      </p:sp>
      <p:pic>
        <p:nvPicPr>
          <p:cNvPr id="38914" name="8 Marcador de contenido" descr="marquesinacolegio1.gif"/>
          <p:cNvPicPr>
            <a:picLocks noGrp="1" noChangeAspect="1"/>
          </p:cNvPicPr>
          <p:nvPr>
            <p:ph idx="1"/>
          </p:nvPr>
        </p:nvPicPr>
        <p:blipFill>
          <a:blip r:embed="rId3"/>
          <a:srcRect/>
          <a:stretch>
            <a:fillRect/>
          </a:stretch>
        </p:blipFill>
        <p:spPr>
          <a:xfrm>
            <a:off x="0" y="0"/>
            <a:ext cx="10215563" cy="928688"/>
          </a:xfrm>
        </p:spPr>
      </p:pic>
      <p:sp>
        <p:nvSpPr>
          <p:cNvPr id="8" name="7 Marcador de texto"/>
          <p:cNvSpPr>
            <a:spLocks noGrp="1"/>
          </p:cNvSpPr>
          <p:nvPr>
            <p:ph type="body" sz="half" idx="2"/>
          </p:nvPr>
        </p:nvSpPr>
        <p:spPr>
          <a:xfrm>
            <a:off x="571472" y="1643050"/>
            <a:ext cx="7572428" cy="4857784"/>
          </a:xfrm>
        </p:spPr>
        <p:txBody>
          <a:bodyPr rtlCol="0">
            <a:normAutofit/>
          </a:bodyPr>
          <a:lstStyle/>
          <a:p>
            <a:pPr lvl="1" fontAlgn="auto">
              <a:spcAft>
                <a:spcPts val="0"/>
              </a:spcAft>
              <a:buFont typeface="Wingdings" pitchFamily="2" charset="2"/>
              <a:buChar char="ü"/>
              <a:defRPr/>
            </a:pPr>
            <a:endParaRPr lang="es-ES" sz="2000" dirty="0" smtClean="0">
              <a:hlinkClick r:id="rId4" action="ppaction://hlinksldjump"/>
            </a:endParaRPr>
          </a:p>
          <a:p>
            <a:pPr lvl="1" fontAlgn="auto">
              <a:spcAft>
                <a:spcPts val="0"/>
              </a:spcAft>
              <a:buFont typeface="Arial" pitchFamily="34" charset="0"/>
              <a:buNone/>
              <a:defRPr/>
            </a:pPr>
            <a:endParaRPr lang="es-ES" sz="2000" dirty="0" smtClean="0"/>
          </a:p>
          <a:p>
            <a:pPr lvl="1" fontAlgn="auto">
              <a:spcAft>
                <a:spcPts val="0"/>
              </a:spcAft>
              <a:buFont typeface="Arial" pitchFamily="34" charset="0"/>
              <a:buNone/>
              <a:defRPr/>
            </a:pPr>
            <a:endParaRPr lang="es-ES" sz="2000" dirty="0" smtClean="0"/>
          </a:p>
          <a:p>
            <a:pPr lvl="1" fontAlgn="auto">
              <a:spcAft>
                <a:spcPts val="0"/>
              </a:spcAft>
              <a:buFont typeface="Arial" pitchFamily="34" charset="0"/>
              <a:buNone/>
              <a:defRPr/>
            </a:pPr>
            <a:endParaRPr lang="es-ES" sz="2000" dirty="0" smtClean="0"/>
          </a:p>
          <a:p>
            <a:pPr lvl="1" fontAlgn="auto">
              <a:spcAft>
                <a:spcPts val="0"/>
              </a:spcAft>
              <a:buFont typeface="Arial" pitchFamily="34" charset="0"/>
              <a:buNone/>
              <a:defRPr/>
            </a:pPr>
            <a:endParaRPr lang="es-ES" sz="2000" dirty="0" smtClean="0"/>
          </a:p>
          <a:p>
            <a:pPr lvl="1" fontAlgn="auto">
              <a:spcAft>
                <a:spcPts val="0"/>
              </a:spcAft>
              <a:buFont typeface="Arial" pitchFamily="34" charset="0"/>
              <a:buNone/>
              <a:defRPr/>
            </a:pPr>
            <a:endParaRPr lang="es-ES" sz="1800" dirty="0" smtClean="0"/>
          </a:p>
          <a:p>
            <a:pPr lvl="1" fontAlgn="auto">
              <a:spcAft>
                <a:spcPts val="0"/>
              </a:spcAft>
              <a:buFont typeface="Wingdings" pitchFamily="2" charset="2"/>
              <a:buChar char="ü"/>
              <a:defRPr/>
            </a:pPr>
            <a:endParaRPr lang="es-ES" sz="2000" dirty="0" smtClean="0"/>
          </a:p>
          <a:p>
            <a:pPr lvl="1" fontAlgn="auto">
              <a:spcAft>
                <a:spcPts val="0"/>
              </a:spcAft>
              <a:buFont typeface="Wingdings" pitchFamily="2" charset="2"/>
              <a:buChar char="ü"/>
              <a:defRPr/>
            </a:pPr>
            <a:r>
              <a:rPr lang="es-ES" sz="2000" dirty="0" smtClean="0">
                <a:hlinkClick r:id="rId5" action="ppaction://hlinksldjump"/>
              </a:rPr>
              <a:t>Actividades Extraescolares</a:t>
            </a:r>
            <a:endParaRPr lang="es-ES" sz="2000" dirty="0" smtClean="0"/>
          </a:p>
          <a:p>
            <a:pPr lvl="8">
              <a:buFont typeface="Wingdings" pitchFamily="2" charset="2"/>
              <a:buChar char="ü"/>
              <a:defRPr/>
            </a:pPr>
            <a:r>
              <a:rPr lang="es-ES" sz="2000" dirty="0" smtClean="0">
                <a:hlinkClick r:id="rId6" action="ppaction://hlinksldjump"/>
              </a:rPr>
              <a:t>Actividades Complementarias</a:t>
            </a:r>
            <a:endParaRPr lang="es-ES" sz="2000" dirty="0" smtClean="0"/>
          </a:p>
        </p:txBody>
      </p:sp>
      <p:pic>
        <p:nvPicPr>
          <p:cNvPr id="38916" name="Picture 2" descr="F:\Trabajo Organización\j0315780.gif">
            <a:hlinkClick r:id="rId7" action="ppaction://hlinksldjump"/>
          </p:cNvPr>
          <p:cNvPicPr>
            <a:picLocks noChangeAspect="1" noChangeArrowheads="1" noCrop="1"/>
          </p:cNvPicPr>
          <p:nvPr/>
        </p:nvPicPr>
        <p:blipFill>
          <a:blip r:embed="rId8"/>
          <a:srcRect/>
          <a:stretch>
            <a:fillRect/>
          </a:stretch>
        </p:blipFill>
        <p:spPr bwMode="auto">
          <a:xfrm>
            <a:off x="8215313" y="6072188"/>
            <a:ext cx="571500" cy="500062"/>
          </a:xfrm>
          <a:prstGeom prst="rect">
            <a:avLst/>
          </a:prstGeom>
          <a:noFill/>
          <a:ln w="9525">
            <a:noFill/>
            <a:miter lim="800000"/>
            <a:headEnd/>
            <a:tailEnd/>
          </a:ln>
        </p:spPr>
      </p:pic>
      <p:pic>
        <p:nvPicPr>
          <p:cNvPr id="38917" name="Picture 2" descr="F:\Trabajo Organización\j0236371.gif"/>
          <p:cNvPicPr>
            <a:picLocks noChangeAspect="1" noChangeArrowheads="1" noCrop="1"/>
          </p:cNvPicPr>
          <p:nvPr/>
        </p:nvPicPr>
        <p:blipFill>
          <a:blip r:embed="rId9"/>
          <a:srcRect/>
          <a:stretch>
            <a:fillRect/>
          </a:stretch>
        </p:blipFill>
        <p:spPr bwMode="auto">
          <a:xfrm>
            <a:off x="1428750" y="2786063"/>
            <a:ext cx="1644650" cy="1138237"/>
          </a:xfrm>
          <a:prstGeom prst="rect">
            <a:avLst/>
          </a:prstGeom>
          <a:noFill/>
          <a:ln w="9525">
            <a:noFill/>
            <a:miter lim="800000"/>
            <a:headEnd/>
            <a:tailEnd/>
          </a:ln>
        </p:spPr>
      </p:pic>
      <p:pic>
        <p:nvPicPr>
          <p:cNvPr id="38918" name="Picture 3" descr="D:\usuario\Pictures\Galería multimedia de Microsoft\j0236250.gif"/>
          <p:cNvPicPr>
            <a:picLocks noChangeAspect="1" noChangeArrowheads="1" noCrop="1"/>
          </p:cNvPicPr>
          <p:nvPr/>
        </p:nvPicPr>
        <p:blipFill>
          <a:blip r:embed="rId10"/>
          <a:srcRect/>
          <a:stretch>
            <a:fillRect/>
          </a:stretch>
        </p:blipFill>
        <p:spPr bwMode="auto">
          <a:xfrm>
            <a:off x="5357813" y="5214938"/>
            <a:ext cx="1428750" cy="1082675"/>
          </a:xfrm>
          <a:prstGeom prst="rect">
            <a:avLst/>
          </a:prstGeom>
          <a:noFill/>
          <a:ln w="9525">
            <a:noFill/>
            <a:miter lim="800000"/>
            <a:headEnd/>
            <a:tailEnd/>
          </a:ln>
        </p:spPr>
      </p:pic>
      <p:pic>
        <p:nvPicPr>
          <p:cNvPr id="38919" name="Picture 4" descr="D:\usuario\Pictures\Galería multimedia de Microsoft\j0300553.gif"/>
          <p:cNvPicPr>
            <a:picLocks noChangeAspect="1" noChangeArrowheads="1" noCrop="1"/>
          </p:cNvPicPr>
          <p:nvPr/>
        </p:nvPicPr>
        <p:blipFill>
          <a:blip r:embed="rId11"/>
          <a:srcRect/>
          <a:stretch>
            <a:fillRect/>
          </a:stretch>
        </p:blipFill>
        <p:spPr bwMode="auto">
          <a:xfrm>
            <a:off x="5286375" y="2857500"/>
            <a:ext cx="1928813" cy="1500188"/>
          </a:xfrm>
          <a:prstGeom prst="rect">
            <a:avLst/>
          </a:prstGeom>
          <a:noFill/>
          <a:ln w="9525">
            <a:noFill/>
            <a:miter lim="800000"/>
            <a:headEnd/>
            <a:tailEnd/>
          </a:ln>
        </p:spPr>
      </p:pic>
      <p:pic>
        <p:nvPicPr>
          <p:cNvPr id="38920" name="Picture 5" descr="D:\usuario\Pictures\Galería multimedia de Microsoft\j0336411.gif"/>
          <p:cNvPicPr>
            <a:picLocks noChangeAspect="1" noChangeArrowheads="1" noCrop="1"/>
          </p:cNvPicPr>
          <p:nvPr/>
        </p:nvPicPr>
        <p:blipFill>
          <a:blip r:embed="rId12"/>
          <a:srcRect/>
          <a:stretch>
            <a:fillRect/>
          </a:stretch>
        </p:blipFill>
        <p:spPr bwMode="auto">
          <a:xfrm>
            <a:off x="1857375" y="4572000"/>
            <a:ext cx="1522413" cy="1458913"/>
          </a:xfrm>
          <a:prstGeom prst="rect">
            <a:avLst/>
          </a:prstGeom>
          <a:noFill/>
          <a:ln w="9525">
            <a:noFill/>
            <a:miter lim="800000"/>
            <a:headEnd/>
            <a:tailEnd/>
          </a:ln>
        </p:spPr>
      </p:pic>
      <p:sp>
        <p:nvSpPr>
          <p:cNvPr id="38921" name="9 CuadroTexto"/>
          <p:cNvSpPr txBox="1">
            <a:spLocks noChangeArrowheads="1"/>
          </p:cNvSpPr>
          <p:nvPr/>
        </p:nvSpPr>
        <p:spPr bwMode="auto">
          <a:xfrm>
            <a:off x="5572125" y="2357438"/>
            <a:ext cx="1643063" cy="677862"/>
          </a:xfrm>
          <a:prstGeom prst="rect">
            <a:avLst/>
          </a:prstGeom>
          <a:noFill/>
          <a:ln w="9525">
            <a:noFill/>
            <a:miter lim="800000"/>
            <a:headEnd/>
            <a:tailEnd/>
          </a:ln>
        </p:spPr>
        <p:txBody>
          <a:bodyPr>
            <a:spAutoFit/>
          </a:bodyPr>
          <a:lstStyle/>
          <a:p>
            <a:pPr>
              <a:buFont typeface="Wingdings" pitchFamily="2" charset="2"/>
              <a:buChar char="ü"/>
            </a:pPr>
            <a:r>
              <a:rPr lang="es-ES" sz="2000">
                <a:latin typeface="Calibri" pitchFamily="34" charset="0"/>
                <a:hlinkClick r:id="rId13" action="ppaction://hlinksldjump"/>
              </a:rPr>
              <a:t>Servicios</a:t>
            </a:r>
            <a:endParaRPr lang="es-ES">
              <a:latin typeface="Calibri" pitchFamily="34" charset="0"/>
            </a:endParaRPr>
          </a:p>
          <a:p>
            <a:endParaRPr lang="es-ES">
              <a:latin typeface="Calibri" pitchFamily="34" charset="0"/>
            </a:endParaRPr>
          </a:p>
        </p:txBody>
      </p:sp>
      <p:sp>
        <p:nvSpPr>
          <p:cNvPr id="38922" name="10 CuadroTexto"/>
          <p:cNvSpPr txBox="1">
            <a:spLocks noChangeArrowheads="1"/>
          </p:cNvSpPr>
          <p:nvPr/>
        </p:nvSpPr>
        <p:spPr bwMode="auto">
          <a:xfrm>
            <a:off x="1500188" y="2214563"/>
            <a:ext cx="1341437" cy="400050"/>
          </a:xfrm>
          <a:prstGeom prst="rect">
            <a:avLst/>
          </a:prstGeom>
          <a:noFill/>
          <a:ln w="9525">
            <a:noFill/>
            <a:miter lim="800000"/>
            <a:headEnd/>
            <a:tailEnd/>
          </a:ln>
        </p:spPr>
        <p:txBody>
          <a:bodyPr wrap="none">
            <a:spAutoFit/>
          </a:bodyPr>
          <a:lstStyle/>
          <a:p>
            <a:pPr>
              <a:buFont typeface="Wingdings" pitchFamily="2" charset="2"/>
              <a:buChar char="ü"/>
            </a:pPr>
            <a:r>
              <a:rPr lang="es-ES" sz="2000">
                <a:latin typeface="Calibri" pitchFamily="34" charset="0"/>
                <a:hlinkClick r:id="rId4" action="ppaction://hlinksldjump"/>
              </a:rPr>
              <a:t>Docencia</a:t>
            </a:r>
            <a:endParaRPr lang="es-ES">
              <a:latin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4480" y="571480"/>
            <a:ext cx="6357982" cy="1162050"/>
          </a:xfrm>
        </p:spPr>
        <p:txBody>
          <a:bodyPr rtlCol="0">
            <a:noAutofit/>
          </a:bodyPr>
          <a:lstStyle/>
          <a:p>
            <a:pPr algn="ctr" fontAlgn="auto">
              <a:spcAft>
                <a:spcPts val="0"/>
              </a:spcAft>
              <a:defRPr/>
            </a:pPr>
            <a:r>
              <a:rPr lang="es-ES" sz="4400" b="0" dirty="0" smtClean="0">
                <a:effectLst>
                  <a:glow rad="228600">
                    <a:schemeClr val="accent3">
                      <a:satMod val="175000"/>
                      <a:alpha val="40000"/>
                    </a:schemeClr>
                  </a:glow>
                </a:effectLst>
              </a:rPr>
              <a:t>Actividades Extraescolares</a:t>
            </a:r>
            <a:endParaRPr lang="es-ES" sz="4400" b="0" dirty="0">
              <a:effectLst>
                <a:glow rad="228600">
                  <a:schemeClr val="accent3">
                    <a:satMod val="175000"/>
                    <a:alpha val="40000"/>
                  </a:schemeClr>
                </a:glow>
              </a:effectLst>
              <a:hlinkClick r:id="rId3" action="ppaction://hlinksldjump"/>
            </a:endParaRPr>
          </a:p>
        </p:txBody>
      </p:sp>
      <p:pic>
        <p:nvPicPr>
          <p:cNvPr id="40962" name="4 Marcador de contenido" descr="marquesinacolegio1.gif"/>
          <p:cNvPicPr>
            <a:picLocks noGrp="1" noChangeAspect="1"/>
          </p:cNvPicPr>
          <p:nvPr>
            <p:ph idx="1"/>
          </p:nvPr>
        </p:nvPicPr>
        <p:blipFill>
          <a:blip r:embed="rId4"/>
          <a:srcRect/>
          <a:stretch>
            <a:fillRect/>
          </a:stretch>
        </p:blipFill>
        <p:spPr>
          <a:xfrm>
            <a:off x="0" y="0"/>
            <a:ext cx="10215563" cy="1000125"/>
          </a:xfrm>
        </p:spPr>
      </p:pic>
      <p:sp>
        <p:nvSpPr>
          <p:cNvPr id="40963" name="3 Marcador de texto"/>
          <p:cNvSpPr>
            <a:spLocks noGrp="1"/>
          </p:cNvSpPr>
          <p:nvPr>
            <p:ph type="body" sz="half" idx="2"/>
          </p:nvPr>
        </p:nvSpPr>
        <p:spPr>
          <a:xfrm>
            <a:off x="457200" y="2214563"/>
            <a:ext cx="8258175" cy="4357687"/>
          </a:xfrm>
        </p:spPr>
        <p:txBody>
          <a:bodyPr/>
          <a:lstStyle/>
          <a:p>
            <a:r>
              <a:rPr lang="es-ES" sz="2000" smtClean="0"/>
              <a:t>Por las tardes, se realizan diversas actividades acogidas al plan familia:</a:t>
            </a:r>
          </a:p>
          <a:p>
            <a:pPr>
              <a:buFont typeface="Arial" charset="0"/>
              <a:buChar char="•"/>
            </a:pPr>
            <a:r>
              <a:rPr lang="es-ES" sz="2000" smtClean="0"/>
              <a:t>Inglés</a:t>
            </a:r>
          </a:p>
          <a:p>
            <a:pPr>
              <a:buFont typeface="Arial" charset="0"/>
              <a:buChar char="•"/>
            </a:pPr>
            <a:r>
              <a:rPr lang="es-ES" sz="2000" smtClean="0"/>
              <a:t>Informática</a:t>
            </a:r>
          </a:p>
          <a:p>
            <a:pPr>
              <a:buFont typeface="Arial" charset="0"/>
              <a:buChar char="•"/>
            </a:pPr>
            <a:r>
              <a:rPr lang="es-ES" sz="2000" smtClean="0"/>
              <a:t>Apoyo al estudio</a:t>
            </a:r>
          </a:p>
          <a:p>
            <a:pPr>
              <a:buFont typeface="Arial" charset="0"/>
              <a:buChar char="•"/>
            </a:pPr>
            <a:r>
              <a:rPr lang="es-ES" sz="2000" smtClean="0"/>
              <a:t>Ajedrez</a:t>
            </a:r>
          </a:p>
          <a:p>
            <a:pPr>
              <a:buFont typeface="Arial" charset="0"/>
              <a:buChar char="•"/>
            </a:pPr>
            <a:r>
              <a:rPr lang="es-ES" sz="2000" smtClean="0"/>
              <a:t>Deportes: futbol y baloncesto</a:t>
            </a:r>
          </a:p>
          <a:p>
            <a:pPr>
              <a:buFont typeface="Arial" charset="0"/>
              <a:buChar char="•"/>
            </a:pPr>
            <a:r>
              <a:rPr lang="es-ES" sz="2000" smtClean="0"/>
              <a:t>Pintura</a:t>
            </a:r>
          </a:p>
          <a:p>
            <a:pPr>
              <a:buFont typeface="Arial" charset="0"/>
              <a:buChar char="•"/>
            </a:pPr>
            <a:r>
              <a:rPr lang="es-ES" sz="2000" smtClean="0"/>
              <a:t>Excursiones</a:t>
            </a:r>
          </a:p>
          <a:p>
            <a:r>
              <a:rPr lang="es-ES" sz="2000" smtClean="0"/>
              <a:t>Estas actividades son demandadas por </a:t>
            </a:r>
          </a:p>
          <a:p>
            <a:r>
              <a:rPr lang="es-ES" sz="2000" smtClean="0"/>
              <a:t>los padres a principio de curso</a:t>
            </a:r>
          </a:p>
        </p:txBody>
      </p:sp>
      <p:pic>
        <p:nvPicPr>
          <p:cNvPr id="40964" name="5 Imagen" descr="fotoinfantilcaretas.gif"/>
          <p:cNvPicPr>
            <a:picLocks noChangeAspect="1"/>
          </p:cNvPicPr>
          <p:nvPr/>
        </p:nvPicPr>
        <p:blipFill>
          <a:blip r:embed="rId5"/>
          <a:srcRect/>
          <a:stretch>
            <a:fillRect/>
          </a:stretch>
        </p:blipFill>
        <p:spPr bwMode="auto">
          <a:xfrm>
            <a:off x="5143500" y="2643188"/>
            <a:ext cx="3571875" cy="3286125"/>
          </a:xfrm>
          <a:prstGeom prst="rect">
            <a:avLst/>
          </a:prstGeom>
          <a:noFill/>
          <a:ln w="9525">
            <a:noFill/>
            <a:miter lim="800000"/>
            <a:headEnd/>
            <a:tailEnd/>
          </a:ln>
        </p:spPr>
      </p:pic>
      <p:graphicFrame>
        <p:nvGraphicFramePr>
          <p:cNvPr id="9" name="8 Tabla"/>
          <p:cNvGraphicFramePr>
            <a:graphicFrameLocks noGrp="1"/>
          </p:cNvGraphicFramePr>
          <p:nvPr/>
        </p:nvGraphicFramePr>
        <p:xfrm>
          <a:off x="7358063" y="6486525"/>
          <a:ext cx="1262062" cy="371475"/>
        </p:xfrm>
        <a:graphic>
          <a:graphicData uri="http://schemas.openxmlformats.org/drawingml/2006/table">
            <a:tbl>
              <a:tblPr firstRow="1" bandRow="1">
                <a:tableStyleId>{5C22544A-7EE6-4342-B048-85BDC9FD1C3A}</a:tableStyleId>
              </a:tblPr>
              <a:tblGrid>
                <a:gridCol w="1262050"/>
              </a:tblGrid>
              <a:tr h="370840">
                <a:tc>
                  <a:txBody>
                    <a:bodyPr/>
                    <a:lstStyle/>
                    <a:p>
                      <a:endParaRPr lang="es-ES" sz="10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pic>
        <p:nvPicPr>
          <p:cNvPr id="40967" name="Picture 2" descr="F:\Trabajo Organización\j0356753.gif">
            <a:hlinkClick r:id="rId6" action="ppaction://hlinksldjump"/>
          </p:cNvPr>
          <p:cNvPicPr>
            <a:picLocks noChangeAspect="1" noChangeArrowheads="1" noCrop="1"/>
          </p:cNvPicPr>
          <p:nvPr/>
        </p:nvPicPr>
        <p:blipFill>
          <a:blip r:embed="rId7"/>
          <a:srcRect/>
          <a:stretch>
            <a:fillRect/>
          </a:stretch>
        </p:blipFill>
        <p:spPr bwMode="auto">
          <a:xfrm>
            <a:off x="7929563" y="6072188"/>
            <a:ext cx="738187" cy="627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642918"/>
            <a:ext cx="7543824" cy="1162050"/>
          </a:xfrm>
        </p:spPr>
        <p:txBody>
          <a:bodyPr rtlCol="0">
            <a:noAutofit/>
          </a:bodyPr>
          <a:lstStyle/>
          <a:p>
            <a:pPr fontAlgn="auto">
              <a:spcAft>
                <a:spcPts val="0"/>
              </a:spcAft>
              <a:defRPr/>
            </a:pPr>
            <a:r>
              <a:rPr lang="es-ES" sz="4400" b="0" dirty="0" smtClean="0">
                <a:effectLst>
                  <a:glow rad="228600">
                    <a:schemeClr val="accent3">
                      <a:satMod val="175000"/>
                      <a:alpha val="40000"/>
                    </a:schemeClr>
                  </a:glow>
                </a:effectLst>
              </a:rPr>
              <a:t>Actividades Complementarias</a:t>
            </a:r>
            <a:endParaRPr lang="es-ES" sz="4400" b="0" dirty="0">
              <a:effectLst>
                <a:glow rad="228600">
                  <a:schemeClr val="accent3">
                    <a:satMod val="175000"/>
                    <a:alpha val="40000"/>
                  </a:schemeClr>
                </a:glow>
              </a:effectLst>
            </a:endParaRPr>
          </a:p>
        </p:txBody>
      </p:sp>
      <p:pic>
        <p:nvPicPr>
          <p:cNvPr id="43010" name="4 Marcador de contenido" descr="1.gif"/>
          <p:cNvPicPr>
            <a:picLocks noGrp="1" noChangeAspect="1"/>
          </p:cNvPicPr>
          <p:nvPr>
            <p:ph idx="1"/>
          </p:nvPr>
        </p:nvPicPr>
        <p:blipFill>
          <a:blip r:embed="rId3"/>
          <a:srcRect/>
          <a:stretch>
            <a:fillRect/>
          </a:stretch>
        </p:blipFill>
        <p:spPr>
          <a:xfrm>
            <a:off x="0" y="0"/>
            <a:ext cx="10215563" cy="1071563"/>
          </a:xfrm>
        </p:spPr>
      </p:pic>
      <p:sp>
        <p:nvSpPr>
          <p:cNvPr id="43011" name="3 Marcador de texto"/>
          <p:cNvSpPr>
            <a:spLocks noGrp="1"/>
          </p:cNvSpPr>
          <p:nvPr>
            <p:ph type="body" sz="half" idx="2"/>
          </p:nvPr>
        </p:nvSpPr>
        <p:spPr>
          <a:xfrm>
            <a:off x="457200" y="1714500"/>
            <a:ext cx="8401050" cy="4786313"/>
          </a:xfrm>
        </p:spPr>
        <p:txBody>
          <a:bodyPr/>
          <a:lstStyle/>
          <a:p>
            <a:pPr>
              <a:buFont typeface="Wingdings" pitchFamily="2" charset="2"/>
              <a:buChar char="ü"/>
            </a:pPr>
            <a:r>
              <a:rPr lang="es-ES" smtClean="0"/>
              <a:t>Día de la Alimentación</a:t>
            </a:r>
          </a:p>
          <a:p>
            <a:pPr>
              <a:buFont typeface="Wingdings" pitchFamily="2" charset="2"/>
              <a:buChar char="ü"/>
            </a:pPr>
            <a:r>
              <a:rPr lang="es-ES" smtClean="0"/>
              <a:t>Día de Internet</a:t>
            </a:r>
          </a:p>
          <a:p>
            <a:pPr>
              <a:buFont typeface="Wingdings" pitchFamily="2" charset="2"/>
              <a:buChar char="ü"/>
            </a:pPr>
            <a:r>
              <a:rPr lang="es-ES" smtClean="0"/>
              <a:t>Día de la Constitución</a:t>
            </a:r>
          </a:p>
          <a:p>
            <a:pPr>
              <a:buFont typeface="Wingdings" pitchFamily="2" charset="2"/>
              <a:buChar char="ü"/>
            </a:pPr>
            <a:r>
              <a:rPr lang="es-ES" smtClean="0"/>
              <a:t>Día de la Paz</a:t>
            </a:r>
          </a:p>
          <a:p>
            <a:pPr>
              <a:buFont typeface="Wingdings" pitchFamily="2" charset="2"/>
              <a:buChar char="ü"/>
            </a:pPr>
            <a:r>
              <a:rPr lang="es-ES" smtClean="0"/>
              <a:t>Día de Andalucía</a:t>
            </a:r>
          </a:p>
          <a:p>
            <a:pPr>
              <a:buFont typeface="Wingdings" pitchFamily="2" charset="2"/>
              <a:buChar char="ü"/>
            </a:pPr>
            <a:r>
              <a:rPr lang="es-ES" smtClean="0"/>
              <a:t>Día del Libro</a:t>
            </a:r>
          </a:p>
          <a:p>
            <a:pPr>
              <a:buFont typeface="Wingdings" pitchFamily="2" charset="2"/>
              <a:buChar char="ü"/>
            </a:pPr>
            <a:r>
              <a:rPr lang="es-ES" smtClean="0"/>
              <a:t>Día de Europa</a:t>
            </a:r>
          </a:p>
          <a:p>
            <a:pPr>
              <a:buFont typeface="Wingdings" pitchFamily="2" charset="2"/>
              <a:buChar char="ü"/>
            </a:pPr>
            <a:r>
              <a:rPr lang="es-ES" smtClean="0"/>
              <a:t>Proyecto “Enséñame a Sonreír”</a:t>
            </a:r>
          </a:p>
          <a:p>
            <a:pPr>
              <a:buFont typeface="Wingdings" pitchFamily="2" charset="2"/>
              <a:buChar char="ü"/>
            </a:pPr>
            <a:r>
              <a:rPr lang="es-ES" smtClean="0"/>
              <a:t>Celebración de la Navidad</a:t>
            </a:r>
          </a:p>
          <a:p>
            <a:pPr>
              <a:buFont typeface="Wingdings" pitchFamily="2" charset="2"/>
              <a:buChar char="ü"/>
            </a:pPr>
            <a:r>
              <a:rPr lang="es-ES" smtClean="0"/>
              <a:t>Informática Básica</a:t>
            </a:r>
          </a:p>
          <a:p>
            <a:pPr>
              <a:buFont typeface="Wingdings" pitchFamily="2" charset="2"/>
              <a:buChar char="ü"/>
            </a:pPr>
            <a:r>
              <a:rPr lang="es-ES" smtClean="0"/>
              <a:t>Exposición de Trabajos Manuales</a:t>
            </a:r>
          </a:p>
          <a:p>
            <a:pPr>
              <a:buFont typeface="Wingdings" pitchFamily="2" charset="2"/>
              <a:buChar char="ü"/>
            </a:pPr>
            <a:r>
              <a:rPr lang="es-ES" smtClean="0"/>
              <a:t>Concurso “Comida Típica Cordobesa”</a:t>
            </a:r>
          </a:p>
          <a:p>
            <a:pPr>
              <a:buFont typeface="Wingdings" pitchFamily="2" charset="2"/>
              <a:buChar char="ü"/>
            </a:pPr>
            <a:r>
              <a:rPr lang="es-ES" smtClean="0"/>
              <a:t>Jornadas Comarcales de Atletismo</a:t>
            </a:r>
          </a:p>
          <a:p>
            <a:pPr>
              <a:buFont typeface="Wingdings" pitchFamily="2" charset="2"/>
              <a:buChar char="ü"/>
            </a:pPr>
            <a:r>
              <a:rPr lang="es-ES" smtClean="0"/>
              <a:t>Fiesta Fin de Curso</a:t>
            </a:r>
          </a:p>
          <a:p>
            <a:pPr>
              <a:buFont typeface="Wingdings" pitchFamily="2" charset="2"/>
              <a:buChar char="ü"/>
            </a:pPr>
            <a:r>
              <a:rPr lang="es-ES" smtClean="0"/>
              <a:t>Excursión a Granada</a:t>
            </a:r>
          </a:p>
          <a:p>
            <a:pPr>
              <a:buFont typeface="Wingdings" pitchFamily="2" charset="2"/>
              <a:buChar char="ü"/>
            </a:pPr>
            <a:r>
              <a:rPr lang="es-ES" smtClean="0"/>
              <a:t>Excursión a Sevilla</a:t>
            </a:r>
          </a:p>
          <a:p>
            <a:pPr>
              <a:buFont typeface="Wingdings" pitchFamily="2" charset="2"/>
              <a:buChar char="ü"/>
            </a:pPr>
            <a:r>
              <a:rPr lang="es-ES" smtClean="0"/>
              <a:t>Excursión a Madrid</a:t>
            </a:r>
          </a:p>
          <a:p>
            <a:pPr>
              <a:buFont typeface="Wingdings" pitchFamily="2" charset="2"/>
              <a:buChar char="ü"/>
            </a:pPr>
            <a:r>
              <a:rPr lang="es-ES" smtClean="0"/>
              <a:t>Visita a la Planta de Compostaje de Epremasa en Montalbán</a:t>
            </a:r>
          </a:p>
        </p:txBody>
      </p:sp>
      <p:graphicFrame>
        <p:nvGraphicFramePr>
          <p:cNvPr id="6" name="5 Tabla"/>
          <p:cNvGraphicFramePr>
            <a:graphicFrameLocks noGrp="1"/>
          </p:cNvGraphicFramePr>
          <p:nvPr/>
        </p:nvGraphicFramePr>
        <p:xfrm>
          <a:off x="7358063" y="6286500"/>
          <a:ext cx="1262062" cy="371475"/>
        </p:xfrm>
        <a:graphic>
          <a:graphicData uri="http://schemas.openxmlformats.org/drawingml/2006/table">
            <a:tbl>
              <a:tblPr firstRow="1" bandRow="1">
                <a:tableStyleId>{5C22544A-7EE6-4342-B048-85BDC9FD1C3A}</a:tableStyleId>
              </a:tblPr>
              <a:tblGrid>
                <a:gridCol w="1262050"/>
              </a:tblGrid>
              <a:tr h="370840">
                <a:tc>
                  <a:txBody>
                    <a:bodyPr/>
                    <a:lstStyle/>
                    <a:p>
                      <a:endParaRPr lang="es-ES" sz="10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pic>
        <p:nvPicPr>
          <p:cNvPr id="43014" name="Picture 2" descr="F:\Trabajo Organización\j0356753.gif">
            <a:hlinkClick r:id="rId4" action="ppaction://hlinksldjump"/>
          </p:cNvPr>
          <p:cNvPicPr>
            <a:picLocks noChangeAspect="1" noChangeArrowheads="1" noCrop="1"/>
          </p:cNvPicPr>
          <p:nvPr/>
        </p:nvPicPr>
        <p:blipFill>
          <a:blip r:embed="rId5"/>
          <a:srcRect/>
          <a:stretch>
            <a:fillRect/>
          </a:stretch>
        </p:blipFill>
        <p:spPr bwMode="auto">
          <a:xfrm>
            <a:off x="8001000" y="5857875"/>
            <a:ext cx="928688" cy="723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Título"/>
          <p:cNvSpPr>
            <a:spLocks noGrp="1"/>
          </p:cNvSpPr>
          <p:nvPr>
            <p:ph type="title"/>
          </p:nvPr>
        </p:nvSpPr>
        <p:spPr>
          <a:xfrm>
            <a:off x="2786050" y="571480"/>
            <a:ext cx="3008313" cy="1162050"/>
          </a:xfrm>
        </p:spPr>
        <p:txBody>
          <a:bodyPr rtlCol="0">
            <a:normAutofit/>
          </a:bodyPr>
          <a:lstStyle/>
          <a:p>
            <a:pPr algn="ctr" fontAlgn="auto">
              <a:spcAft>
                <a:spcPts val="0"/>
              </a:spcAft>
              <a:defRPr/>
            </a:pPr>
            <a:r>
              <a:rPr lang="es-ES" sz="4400" b="0" dirty="0" smtClean="0">
                <a:effectLst>
                  <a:glow rad="228600">
                    <a:schemeClr val="accent3">
                      <a:satMod val="175000"/>
                      <a:alpha val="40000"/>
                    </a:schemeClr>
                  </a:glow>
                </a:effectLst>
              </a:rPr>
              <a:t>Docencia</a:t>
            </a:r>
            <a:endParaRPr lang="es-ES" sz="4000" b="0" dirty="0">
              <a:effectLst>
                <a:glow rad="228600">
                  <a:schemeClr val="accent3">
                    <a:satMod val="175000"/>
                    <a:alpha val="40000"/>
                  </a:schemeClr>
                </a:glow>
              </a:effectLst>
            </a:endParaRPr>
          </a:p>
        </p:txBody>
      </p:sp>
      <p:sp>
        <p:nvSpPr>
          <p:cNvPr id="9" name="8 Marcador de contenido"/>
          <p:cNvSpPr>
            <a:spLocks noGrp="1"/>
          </p:cNvSpPr>
          <p:nvPr>
            <p:ph idx="1"/>
          </p:nvPr>
        </p:nvSpPr>
        <p:spPr>
          <a:xfrm>
            <a:off x="785786" y="2071678"/>
            <a:ext cx="9072626" cy="4572032"/>
          </a:xfrm>
        </p:spPr>
        <p:txBody>
          <a:bodyPr rtlCol="0">
            <a:normAutofit/>
          </a:bodyPr>
          <a:lstStyle/>
          <a:p>
            <a:pPr fontAlgn="auto">
              <a:spcAft>
                <a:spcPts val="0"/>
              </a:spcAft>
              <a:buFont typeface="Wingdings" pitchFamily="2" charset="2"/>
              <a:buChar char="ü"/>
              <a:defRPr/>
            </a:pPr>
            <a:r>
              <a:rPr lang="es-ES" dirty="0" smtClean="0"/>
              <a:t>Centro TIC</a:t>
            </a:r>
          </a:p>
          <a:p>
            <a:pPr lvl="8">
              <a:buFont typeface="Wingdings" pitchFamily="2" charset="2"/>
              <a:buChar char="ü"/>
              <a:defRPr/>
            </a:pPr>
            <a:endParaRPr lang="es-ES" sz="3200" dirty="0" smtClean="0">
              <a:hlinkClick r:id="rId3" action="ppaction://hlinksldjump"/>
            </a:endParaRPr>
          </a:p>
          <a:p>
            <a:pPr lvl="8">
              <a:buFont typeface="Wingdings" pitchFamily="2" charset="2"/>
              <a:buChar char="ü"/>
              <a:defRPr/>
            </a:pPr>
            <a:r>
              <a:rPr lang="es-ES" sz="3200" dirty="0" smtClean="0"/>
              <a:t>Aula de informática</a:t>
            </a:r>
          </a:p>
          <a:p>
            <a:pPr fontAlgn="auto">
              <a:spcAft>
                <a:spcPts val="0"/>
              </a:spcAft>
              <a:buFont typeface="Arial" pitchFamily="34" charset="0"/>
              <a:buNone/>
              <a:defRPr/>
            </a:pPr>
            <a:endParaRPr lang="es-ES" dirty="0" smtClean="0">
              <a:hlinkClick r:id="rId4" action="ppaction://hlinksldjump"/>
            </a:endParaRPr>
          </a:p>
          <a:p>
            <a:pPr fontAlgn="auto">
              <a:spcAft>
                <a:spcPts val="0"/>
              </a:spcAft>
              <a:buFont typeface="Wingdings" pitchFamily="2" charset="2"/>
              <a:buChar char="ü"/>
              <a:defRPr/>
            </a:pPr>
            <a:r>
              <a:rPr lang="es-ES" dirty="0" smtClean="0"/>
              <a:t>Aula de música</a:t>
            </a:r>
          </a:p>
          <a:p>
            <a:pPr lvl="8">
              <a:buFont typeface="Arial" pitchFamily="34" charset="0"/>
              <a:buNone/>
              <a:defRPr/>
            </a:pPr>
            <a:endParaRPr lang="es-ES" sz="3200" dirty="0" smtClean="0">
              <a:hlinkClick r:id="rId5" action="ppaction://hlinksldjump"/>
            </a:endParaRPr>
          </a:p>
          <a:p>
            <a:pPr lvl="8">
              <a:buFont typeface="Wingdings" pitchFamily="2" charset="2"/>
              <a:buChar char="ü"/>
              <a:defRPr/>
            </a:pPr>
            <a:r>
              <a:rPr lang="es-ES" sz="3200" dirty="0" smtClean="0"/>
              <a:t>Educación infantil</a:t>
            </a:r>
          </a:p>
        </p:txBody>
      </p:sp>
      <p:sp>
        <p:nvSpPr>
          <p:cNvPr id="45059" name="13 Marcador de texto"/>
          <p:cNvSpPr>
            <a:spLocks noGrp="1"/>
          </p:cNvSpPr>
          <p:nvPr>
            <p:ph type="body" sz="half" idx="2"/>
          </p:nvPr>
        </p:nvSpPr>
        <p:spPr>
          <a:xfrm>
            <a:off x="457200" y="1435100"/>
            <a:ext cx="3008313" cy="350838"/>
          </a:xfrm>
        </p:spPr>
        <p:txBody>
          <a:bodyPr/>
          <a:lstStyle/>
          <a:p>
            <a:endParaRPr lang="es-ES" smtClean="0"/>
          </a:p>
        </p:txBody>
      </p:sp>
      <p:pic>
        <p:nvPicPr>
          <p:cNvPr id="45060" name="11 Marcador de contenido" descr="marquesinacolegio1.gif"/>
          <p:cNvPicPr>
            <a:picLocks noGrp="1" noChangeAspect="1"/>
          </p:cNvPicPr>
          <p:nvPr>
            <p:ph sz="quarter" idx="4294967295"/>
          </p:nvPr>
        </p:nvPicPr>
        <p:blipFill>
          <a:blip r:embed="rId6"/>
          <a:srcRect/>
          <a:stretch>
            <a:fillRect/>
          </a:stretch>
        </p:blipFill>
        <p:spPr>
          <a:xfrm>
            <a:off x="0" y="0"/>
            <a:ext cx="10287000" cy="1000125"/>
          </a:xfrm>
        </p:spPr>
      </p:pic>
      <p:pic>
        <p:nvPicPr>
          <p:cNvPr id="45061" name="Picture 7" descr="C:\Users\usuario1\Pictures\Galería multimedia de Microsoft\j0288928.gif">
            <a:hlinkClick r:id="rId5" action="ppaction://hlinksldjump"/>
          </p:cNvPr>
          <p:cNvPicPr>
            <a:picLocks noChangeAspect="1" noChangeArrowheads="1" noCrop="1"/>
          </p:cNvPicPr>
          <p:nvPr/>
        </p:nvPicPr>
        <p:blipFill>
          <a:blip r:embed="rId7"/>
          <a:srcRect/>
          <a:stretch>
            <a:fillRect/>
          </a:stretch>
        </p:blipFill>
        <p:spPr bwMode="auto">
          <a:xfrm>
            <a:off x="5357813" y="3857625"/>
            <a:ext cx="1912937" cy="1643063"/>
          </a:xfrm>
          <a:prstGeom prst="rect">
            <a:avLst/>
          </a:prstGeom>
          <a:noFill/>
          <a:ln w="9525">
            <a:noFill/>
            <a:miter lim="800000"/>
            <a:headEnd/>
            <a:tailEnd/>
          </a:ln>
        </p:spPr>
      </p:pic>
      <p:pic>
        <p:nvPicPr>
          <p:cNvPr id="45062" name="Picture 8" descr="C:\Users\usuario1\Pictures\Galería multimedia de Microsoft\j0236488.gif">
            <a:hlinkClick r:id="rId4" action="ppaction://hlinksldjump"/>
          </p:cNvPr>
          <p:cNvPicPr>
            <a:picLocks noChangeAspect="1" noChangeArrowheads="1" noCrop="1"/>
          </p:cNvPicPr>
          <p:nvPr/>
        </p:nvPicPr>
        <p:blipFill>
          <a:blip r:embed="rId8"/>
          <a:srcRect/>
          <a:stretch>
            <a:fillRect/>
          </a:stretch>
        </p:blipFill>
        <p:spPr bwMode="auto">
          <a:xfrm>
            <a:off x="1492250" y="5000625"/>
            <a:ext cx="1008063" cy="1857375"/>
          </a:xfrm>
          <a:prstGeom prst="rect">
            <a:avLst/>
          </a:prstGeom>
          <a:noFill/>
          <a:ln w="9525">
            <a:noFill/>
            <a:miter lim="800000"/>
            <a:headEnd/>
            <a:tailEnd/>
          </a:ln>
        </p:spPr>
      </p:pic>
      <p:pic>
        <p:nvPicPr>
          <p:cNvPr id="45063" name="Picture 9" descr="C:\Users\usuario1\Pictures\Galería multimedia de Microsoft\j0286780.gif">
            <a:hlinkClick r:id="rId9" action="ppaction://hlinksldjump"/>
          </p:cNvPr>
          <p:cNvPicPr>
            <a:picLocks noChangeAspect="1" noChangeArrowheads="1" noCrop="1"/>
          </p:cNvPicPr>
          <p:nvPr/>
        </p:nvPicPr>
        <p:blipFill>
          <a:blip r:embed="rId10"/>
          <a:srcRect/>
          <a:stretch>
            <a:fillRect/>
          </a:stretch>
        </p:blipFill>
        <p:spPr bwMode="auto">
          <a:xfrm>
            <a:off x="857250" y="2928938"/>
            <a:ext cx="2500313" cy="1357312"/>
          </a:xfrm>
          <a:prstGeom prst="rect">
            <a:avLst/>
          </a:prstGeom>
          <a:noFill/>
          <a:ln w="9525">
            <a:noFill/>
            <a:miter lim="800000"/>
            <a:headEnd/>
            <a:tailEnd/>
          </a:ln>
        </p:spPr>
      </p:pic>
      <p:pic>
        <p:nvPicPr>
          <p:cNvPr id="45064" name="Picture 2" descr="C:\Users\usuario1\Pictures\Galería multimedia de Microsoft\j0284158.gif">
            <a:hlinkClick r:id="rId3" action="ppaction://hlinksldjump"/>
          </p:cNvPr>
          <p:cNvPicPr>
            <a:picLocks noChangeAspect="1" noChangeArrowheads="1" noCrop="1"/>
          </p:cNvPicPr>
          <p:nvPr/>
        </p:nvPicPr>
        <p:blipFill>
          <a:blip r:embed="rId11"/>
          <a:srcRect/>
          <a:stretch>
            <a:fillRect/>
          </a:stretch>
        </p:blipFill>
        <p:spPr bwMode="auto">
          <a:xfrm>
            <a:off x="5214938" y="1571625"/>
            <a:ext cx="2500312" cy="1643063"/>
          </a:xfrm>
          <a:prstGeom prst="rect">
            <a:avLst/>
          </a:prstGeom>
          <a:noFill/>
          <a:ln w="9525">
            <a:noFill/>
            <a:miter lim="800000"/>
            <a:headEnd/>
            <a:tailEnd/>
          </a:ln>
        </p:spPr>
      </p:pic>
      <p:graphicFrame>
        <p:nvGraphicFramePr>
          <p:cNvPr id="10" name="9 Tabla"/>
          <p:cNvGraphicFramePr>
            <a:graphicFrameLocks noGrp="1"/>
          </p:cNvGraphicFramePr>
          <p:nvPr/>
        </p:nvGraphicFramePr>
        <p:xfrm>
          <a:off x="7358063" y="6286500"/>
          <a:ext cx="1262062" cy="371475"/>
        </p:xfrm>
        <a:graphic>
          <a:graphicData uri="http://schemas.openxmlformats.org/drawingml/2006/table">
            <a:tbl>
              <a:tblPr firstRow="1" bandRow="1">
                <a:tableStyleId>{5C22544A-7EE6-4342-B048-85BDC9FD1C3A}</a:tableStyleId>
              </a:tblPr>
              <a:tblGrid>
                <a:gridCol w="1262050"/>
              </a:tblGrid>
              <a:tr h="370840">
                <a:tc>
                  <a:txBody>
                    <a:bodyPr/>
                    <a:lstStyle/>
                    <a:p>
                      <a:endParaRPr lang="es-ES" sz="10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pic>
        <p:nvPicPr>
          <p:cNvPr id="45067" name="Picture 2" descr="F:\Trabajo Organización\j0356753.gif">
            <a:hlinkClick r:id="rId12" action="ppaction://hlinksldjump"/>
          </p:cNvPr>
          <p:cNvPicPr>
            <a:picLocks noChangeAspect="1" noChangeArrowheads="1" noCrop="1"/>
          </p:cNvPicPr>
          <p:nvPr/>
        </p:nvPicPr>
        <p:blipFill>
          <a:blip r:embed="rId13"/>
          <a:srcRect/>
          <a:stretch>
            <a:fillRect/>
          </a:stretch>
        </p:blipFill>
        <p:spPr bwMode="auto">
          <a:xfrm>
            <a:off x="8001000" y="5857875"/>
            <a:ext cx="904875" cy="7350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71802" y="571480"/>
            <a:ext cx="3008313" cy="1162050"/>
          </a:xfrm>
        </p:spPr>
        <p:txBody>
          <a:bodyPr rtlCol="0">
            <a:normAutofit/>
          </a:bodyPr>
          <a:lstStyle/>
          <a:p>
            <a:pPr algn="ctr" fontAlgn="auto">
              <a:spcAft>
                <a:spcPts val="0"/>
              </a:spcAft>
              <a:defRPr/>
            </a:pPr>
            <a:r>
              <a:rPr lang="es-ES" sz="4400" b="0" dirty="0" smtClean="0">
                <a:effectLst>
                  <a:glow rad="228600">
                    <a:schemeClr val="accent3">
                      <a:satMod val="175000"/>
                      <a:alpha val="40000"/>
                    </a:schemeClr>
                  </a:glow>
                </a:effectLst>
              </a:rPr>
              <a:t>Centro TIC</a:t>
            </a:r>
            <a:endParaRPr lang="es-ES" sz="4400" b="0" dirty="0">
              <a:effectLst>
                <a:glow rad="228600">
                  <a:schemeClr val="accent3">
                    <a:satMod val="175000"/>
                    <a:alpha val="40000"/>
                  </a:schemeClr>
                </a:glow>
              </a:effectLst>
            </a:endParaRPr>
          </a:p>
        </p:txBody>
      </p:sp>
      <p:pic>
        <p:nvPicPr>
          <p:cNvPr id="47106" name="4 Marcador de contenido" descr="marquesinacolegio1.gif"/>
          <p:cNvPicPr>
            <a:picLocks noGrp="1" noChangeAspect="1"/>
          </p:cNvPicPr>
          <p:nvPr>
            <p:ph idx="1"/>
          </p:nvPr>
        </p:nvPicPr>
        <p:blipFill>
          <a:blip r:embed="rId3"/>
          <a:srcRect/>
          <a:stretch>
            <a:fillRect/>
          </a:stretch>
        </p:blipFill>
        <p:spPr>
          <a:xfrm>
            <a:off x="0" y="0"/>
            <a:ext cx="10358438" cy="1000125"/>
          </a:xfrm>
        </p:spPr>
      </p:pic>
      <p:sp>
        <p:nvSpPr>
          <p:cNvPr id="47107" name="3 Marcador de texto"/>
          <p:cNvSpPr>
            <a:spLocks noGrp="1"/>
          </p:cNvSpPr>
          <p:nvPr>
            <p:ph type="body" sz="half" idx="2"/>
          </p:nvPr>
        </p:nvSpPr>
        <p:spPr>
          <a:xfrm>
            <a:off x="428625" y="1643063"/>
            <a:ext cx="8401050" cy="4554537"/>
          </a:xfrm>
        </p:spPr>
        <p:txBody>
          <a:bodyPr/>
          <a:lstStyle/>
          <a:p>
            <a:r>
              <a:rPr lang="es-ES" sz="2000" smtClean="0"/>
              <a:t>Desde 2004, el CEIP Antonio Machado es centro TIC. Se ha conseguido en la segunda convocatoria que se ha hecho para dotar a determinados centros de nuevas tecnologías y de aplicar una forma diferente de enseñar. </a:t>
            </a:r>
          </a:p>
          <a:p>
            <a:r>
              <a:rPr lang="es-ES" sz="2000" smtClean="0"/>
              <a:t>Para los ciclos segundo y tercero de primaria se ponen en las clases un ordenador para cada dos alumnos, además de otros medios como una plataforma educativa donde se alojan los recursos educativos elaborados por el profesorado y los trabajos de los alumnos. Asimismo, el acceso a internet permite la ampliación de conocimientos y la apertura a un mundo de información a disposición de toda la comunidad educativa.</a:t>
            </a:r>
          </a:p>
          <a:p>
            <a:endParaRPr lang="es-ES" smtClean="0"/>
          </a:p>
        </p:txBody>
      </p:sp>
      <p:pic>
        <p:nvPicPr>
          <p:cNvPr id="47108" name="5 Imagen" descr="fotoaulatic.gif"/>
          <p:cNvPicPr>
            <a:picLocks noChangeAspect="1"/>
          </p:cNvPicPr>
          <p:nvPr/>
        </p:nvPicPr>
        <p:blipFill>
          <a:blip r:embed="rId4"/>
          <a:srcRect/>
          <a:stretch>
            <a:fillRect/>
          </a:stretch>
        </p:blipFill>
        <p:spPr bwMode="auto">
          <a:xfrm>
            <a:off x="2857500" y="4929188"/>
            <a:ext cx="3714750" cy="1714500"/>
          </a:xfrm>
          <a:prstGeom prst="rect">
            <a:avLst/>
          </a:prstGeom>
          <a:noFill/>
          <a:ln w="9525">
            <a:noFill/>
            <a:miter lim="800000"/>
            <a:headEnd/>
            <a:tailEnd/>
          </a:ln>
        </p:spPr>
      </p:pic>
      <p:pic>
        <p:nvPicPr>
          <p:cNvPr id="47109" name="Picture 2" descr="F:\Trabajo Organización\j0356753.gif">
            <a:hlinkClick r:id="rId5" action="ppaction://hlinksldjump"/>
          </p:cNvPr>
          <p:cNvPicPr>
            <a:picLocks noChangeAspect="1" noChangeArrowheads="1" noCrop="1"/>
          </p:cNvPicPr>
          <p:nvPr/>
        </p:nvPicPr>
        <p:blipFill>
          <a:blip r:embed="rId6"/>
          <a:srcRect/>
          <a:stretch>
            <a:fillRect/>
          </a:stretch>
        </p:blipFill>
        <p:spPr bwMode="auto">
          <a:xfrm>
            <a:off x="8001000" y="6072188"/>
            <a:ext cx="928688" cy="571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500042"/>
            <a:ext cx="6543692" cy="1162050"/>
          </a:xfrm>
        </p:spPr>
        <p:txBody>
          <a:bodyPr rtlCol="0">
            <a:noAutofit/>
          </a:bodyPr>
          <a:lstStyle/>
          <a:p>
            <a:pPr algn="ctr" fontAlgn="auto">
              <a:spcAft>
                <a:spcPts val="0"/>
              </a:spcAft>
              <a:defRPr/>
            </a:pPr>
            <a:r>
              <a:rPr lang="es-ES" sz="4400" b="0" dirty="0" smtClean="0">
                <a:effectLst>
                  <a:glow rad="228600">
                    <a:schemeClr val="accent3">
                      <a:satMod val="175000"/>
                      <a:alpha val="40000"/>
                    </a:schemeClr>
                  </a:glow>
                </a:effectLst>
              </a:rPr>
              <a:t>Educación infantil</a:t>
            </a:r>
            <a:endParaRPr lang="es-ES" sz="4400" b="0" dirty="0">
              <a:effectLst>
                <a:glow rad="228600">
                  <a:schemeClr val="accent3">
                    <a:satMod val="175000"/>
                    <a:alpha val="40000"/>
                  </a:schemeClr>
                </a:glow>
              </a:effectLst>
            </a:endParaRPr>
          </a:p>
        </p:txBody>
      </p:sp>
      <p:pic>
        <p:nvPicPr>
          <p:cNvPr id="49154" name="4 Marcador de contenido" descr="marquesinacolegio1.gif"/>
          <p:cNvPicPr>
            <a:picLocks noGrp="1" noChangeAspect="1"/>
          </p:cNvPicPr>
          <p:nvPr>
            <p:ph idx="1"/>
          </p:nvPr>
        </p:nvPicPr>
        <p:blipFill>
          <a:blip r:embed="rId3"/>
          <a:srcRect/>
          <a:stretch>
            <a:fillRect/>
          </a:stretch>
        </p:blipFill>
        <p:spPr>
          <a:xfrm>
            <a:off x="0" y="0"/>
            <a:ext cx="10358438" cy="928688"/>
          </a:xfrm>
        </p:spPr>
      </p:pic>
      <p:sp>
        <p:nvSpPr>
          <p:cNvPr id="49155" name="3 Marcador de texto"/>
          <p:cNvSpPr>
            <a:spLocks noGrp="1"/>
          </p:cNvSpPr>
          <p:nvPr>
            <p:ph type="body" sz="half" idx="2"/>
          </p:nvPr>
        </p:nvSpPr>
        <p:spPr>
          <a:xfrm>
            <a:off x="285750" y="1643063"/>
            <a:ext cx="8643938" cy="4857750"/>
          </a:xfrm>
        </p:spPr>
        <p:txBody>
          <a:bodyPr/>
          <a:lstStyle/>
          <a:p>
            <a:r>
              <a:rPr lang="es-ES" sz="2000" smtClean="0"/>
              <a:t>Las aulas de educación infantil cubren la etapa desde 3 a 5 años, en esta etapa se les enseña a los niños los fundamentos básicos para desenvolverse en la escuela y que van de los principios básicos de motricidad o lenguaje a las primeras letras y números. La metodología dinámica, donde el juego se convierte en un componente fundamental, propicia que los alumnos se diviertan en la escuela al mismo tiempo que aprenden y desarrollan sus potencialidades.</a:t>
            </a:r>
          </a:p>
          <a:p>
            <a:endParaRPr lang="es-ES" sz="2000" smtClean="0"/>
          </a:p>
        </p:txBody>
      </p:sp>
      <p:pic>
        <p:nvPicPr>
          <p:cNvPr id="49156" name="5 Imagen" descr="fotoinfantil2.gif"/>
          <p:cNvPicPr>
            <a:picLocks noChangeAspect="1"/>
          </p:cNvPicPr>
          <p:nvPr/>
        </p:nvPicPr>
        <p:blipFill>
          <a:blip r:embed="rId4"/>
          <a:srcRect/>
          <a:stretch>
            <a:fillRect/>
          </a:stretch>
        </p:blipFill>
        <p:spPr bwMode="auto">
          <a:xfrm>
            <a:off x="1785938" y="3714750"/>
            <a:ext cx="5643562" cy="2714625"/>
          </a:xfrm>
          <a:prstGeom prst="rect">
            <a:avLst/>
          </a:prstGeom>
          <a:noFill/>
          <a:ln w="9525">
            <a:noFill/>
            <a:miter lim="800000"/>
            <a:headEnd/>
            <a:tailEnd/>
          </a:ln>
        </p:spPr>
      </p:pic>
      <p:pic>
        <p:nvPicPr>
          <p:cNvPr id="49157" name="Picture 2" descr="F:\Trabajo Organización\j0356753.gif">
            <a:hlinkClick r:id="rId5" action="ppaction://hlinksldjump"/>
          </p:cNvPr>
          <p:cNvPicPr>
            <a:picLocks noChangeAspect="1" noChangeArrowheads="1" noCrop="1"/>
          </p:cNvPicPr>
          <p:nvPr/>
        </p:nvPicPr>
        <p:blipFill>
          <a:blip r:embed="rId6"/>
          <a:srcRect/>
          <a:stretch>
            <a:fillRect/>
          </a:stretch>
        </p:blipFill>
        <p:spPr bwMode="auto">
          <a:xfrm>
            <a:off x="7858125" y="6000750"/>
            <a:ext cx="904875" cy="628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43174" y="642918"/>
            <a:ext cx="5000660" cy="1162050"/>
          </a:xfrm>
        </p:spPr>
        <p:txBody>
          <a:bodyPr rtlCol="0">
            <a:noAutofit/>
          </a:bodyPr>
          <a:lstStyle/>
          <a:p>
            <a:pPr fontAlgn="auto">
              <a:spcAft>
                <a:spcPts val="0"/>
              </a:spcAft>
              <a:defRPr/>
            </a:pPr>
            <a:r>
              <a:rPr lang="es-ES" sz="4400" b="0" dirty="0" smtClean="0">
                <a:effectLst>
                  <a:glow rad="228600">
                    <a:schemeClr val="accent3">
                      <a:satMod val="175000"/>
                      <a:alpha val="40000"/>
                    </a:schemeClr>
                  </a:glow>
                </a:effectLst>
              </a:rPr>
              <a:t>Aula de Música</a:t>
            </a:r>
            <a:endParaRPr lang="es-ES" sz="4400" b="0" dirty="0">
              <a:effectLst>
                <a:glow rad="228600">
                  <a:schemeClr val="accent3">
                    <a:satMod val="175000"/>
                    <a:alpha val="40000"/>
                  </a:schemeClr>
                </a:glow>
              </a:effectLst>
            </a:endParaRPr>
          </a:p>
        </p:txBody>
      </p:sp>
      <p:pic>
        <p:nvPicPr>
          <p:cNvPr id="51202" name="4 Marcador de contenido" descr="marquesinacolegio1.gif"/>
          <p:cNvPicPr>
            <a:picLocks noGrp="1" noChangeAspect="1"/>
          </p:cNvPicPr>
          <p:nvPr>
            <p:ph idx="1"/>
          </p:nvPr>
        </p:nvPicPr>
        <p:blipFill>
          <a:blip r:embed="rId3"/>
          <a:srcRect/>
          <a:stretch>
            <a:fillRect/>
          </a:stretch>
        </p:blipFill>
        <p:spPr>
          <a:xfrm>
            <a:off x="0" y="0"/>
            <a:ext cx="10072688" cy="1000125"/>
          </a:xfrm>
        </p:spPr>
      </p:pic>
      <p:sp>
        <p:nvSpPr>
          <p:cNvPr id="51203" name="3 Marcador de texto"/>
          <p:cNvSpPr>
            <a:spLocks noGrp="1"/>
          </p:cNvSpPr>
          <p:nvPr>
            <p:ph type="body" sz="half" idx="2"/>
          </p:nvPr>
        </p:nvSpPr>
        <p:spPr>
          <a:xfrm>
            <a:off x="457200" y="2000250"/>
            <a:ext cx="8329613" cy="4125913"/>
          </a:xfrm>
        </p:spPr>
        <p:txBody>
          <a:bodyPr/>
          <a:lstStyle/>
          <a:p>
            <a:r>
              <a:rPr lang="es-ES" sz="2000" smtClean="0"/>
              <a:t>Una completa aula de música permite a nuestros alumnos desarrollar sus capacidades en torno a esta materia, contando con un material específico y un espacio adecuado para ello. En el aula de música comienzan con seis años a adquirir los conocimientos básicos que les permitirá apreciar la importancia de este Arte e incluso serán capaces de interpretar algunas composiciones.</a:t>
            </a:r>
          </a:p>
        </p:txBody>
      </p:sp>
      <p:pic>
        <p:nvPicPr>
          <p:cNvPr id="51204" name="5 Imagen" descr="fotoaulamusica.gif"/>
          <p:cNvPicPr>
            <a:picLocks noChangeAspect="1"/>
          </p:cNvPicPr>
          <p:nvPr/>
        </p:nvPicPr>
        <p:blipFill>
          <a:blip r:embed="rId4"/>
          <a:srcRect/>
          <a:stretch>
            <a:fillRect/>
          </a:stretch>
        </p:blipFill>
        <p:spPr bwMode="auto">
          <a:xfrm>
            <a:off x="2071688" y="3714750"/>
            <a:ext cx="5143500" cy="2857500"/>
          </a:xfrm>
          <a:prstGeom prst="rect">
            <a:avLst/>
          </a:prstGeom>
          <a:noFill/>
          <a:ln w="9525">
            <a:noFill/>
            <a:miter lim="800000"/>
            <a:headEnd/>
            <a:tailEnd/>
          </a:ln>
        </p:spPr>
      </p:pic>
      <p:pic>
        <p:nvPicPr>
          <p:cNvPr id="51205" name="Picture 2" descr="F:\Trabajo Organización\j0356753.gif">
            <a:hlinkClick r:id="rId5" action="ppaction://hlinksldjump"/>
          </p:cNvPr>
          <p:cNvPicPr>
            <a:picLocks noChangeAspect="1" noChangeArrowheads="1" noCrop="1"/>
          </p:cNvPicPr>
          <p:nvPr/>
        </p:nvPicPr>
        <p:blipFill>
          <a:blip r:embed="rId6"/>
          <a:srcRect/>
          <a:stretch>
            <a:fillRect/>
          </a:stretch>
        </p:blipFill>
        <p:spPr bwMode="auto">
          <a:xfrm>
            <a:off x="8143875" y="6000750"/>
            <a:ext cx="717550" cy="587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785794"/>
            <a:ext cx="8229600" cy="1071562"/>
          </a:xfrm>
        </p:spPr>
        <p:txBody>
          <a:bodyPr rtlCol="0">
            <a:normAutofit fontScale="90000"/>
          </a:bodyPr>
          <a:lstStyle/>
          <a:p>
            <a:pPr fontAlgn="auto">
              <a:spcAft>
                <a:spcPts val="0"/>
              </a:spcAft>
              <a:defRPr/>
            </a:pPr>
            <a:r>
              <a:rPr lang="es-ES" dirty="0" smtClean="0"/>
              <a:t/>
            </a:r>
            <a:br>
              <a:rPr lang="es-ES" dirty="0" smtClean="0"/>
            </a:br>
            <a:r>
              <a:rPr lang="es-ES" sz="4900" dirty="0" smtClean="0">
                <a:effectLst>
                  <a:glow rad="228600">
                    <a:schemeClr val="accent3">
                      <a:satMod val="175000"/>
                      <a:alpha val="40000"/>
                    </a:schemeClr>
                  </a:glow>
                </a:effectLst>
              </a:rPr>
              <a:t>Índice</a:t>
            </a:r>
            <a:endParaRPr lang="es-ES" dirty="0">
              <a:effectLst>
                <a:glow rad="228600">
                  <a:schemeClr val="accent3">
                    <a:satMod val="175000"/>
                    <a:alpha val="40000"/>
                  </a:schemeClr>
                </a:glow>
              </a:effectLst>
            </a:endParaRPr>
          </a:p>
        </p:txBody>
      </p:sp>
      <p:sp>
        <p:nvSpPr>
          <p:cNvPr id="3" name="2 Marcador de contenido"/>
          <p:cNvSpPr>
            <a:spLocks noGrp="1"/>
          </p:cNvSpPr>
          <p:nvPr>
            <p:ph sz="half" idx="1"/>
          </p:nvPr>
        </p:nvSpPr>
        <p:spPr>
          <a:xfrm>
            <a:off x="571500" y="2143125"/>
            <a:ext cx="4038600" cy="4525963"/>
          </a:xfrm>
        </p:spPr>
        <p:txBody>
          <a:bodyPr rtlCol="0">
            <a:normAutofit/>
          </a:bodyPr>
          <a:lstStyle/>
          <a:p>
            <a:pPr marL="457200" indent="-457200" fontAlgn="auto">
              <a:spcAft>
                <a:spcPts val="0"/>
              </a:spcAft>
              <a:buFont typeface="Arial" pitchFamily="34" charset="0"/>
              <a:buAutoNum type="arabicPeriod"/>
              <a:defRPr/>
            </a:pPr>
            <a:r>
              <a:rPr lang="es-ES" sz="2000" dirty="0" smtClean="0">
                <a:hlinkClick r:id="rId3" action="ppaction://hlinksldjump"/>
              </a:rPr>
              <a:t>Historia</a:t>
            </a:r>
            <a:endParaRPr lang="es-ES" sz="2000" dirty="0" smtClean="0"/>
          </a:p>
          <a:p>
            <a:pPr marL="457200" indent="-457200" fontAlgn="auto">
              <a:spcAft>
                <a:spcPts val="0"/>
              </a:spcAft>
              <a:buFont typeface="Arial" pitchFamily="34" charset="0"/>
              <a:buAutoNum type="arabicPeriod"/>
              <a:defRPr/>
            </a:pPr>
            <a:r>
              <a:rPr lang="es-ES" sz="2000" dirty="0" smtClean="0">
                <a:hlinkClick r:id="rId4" action="ppaction://hlinksldjump"/>
              </a:rPr>
              <a:t>Características</a:t>
            </a:r>
            <a:endParaRPr lang="es-ES" sz="2000" dirty="0" smtClean="0"/>
          </a:p>
          <a:p>
            <a:pPr marL="457200" indent="-457200" fontAlgn="auto">
              <a:spcAft>
                <a:spcPts val="0"/>
              </a:spcAft>
              <a:buFont typeface="Arial" pitchFamily="34" charset="0"/>
              <a:buAutoNum type="arabicPeriod"/>
              <a:defRPr/>
            </a:pPr>
            <a:r>
              <a:rPr lang="es-ES" sz="2000" dirty="0" smtClean="0">
                <a:hlinkClick r:id="rId5" action="ppaction://hlinksldjump"/>
              </a:rPr>
              <a:t>Análisis del contexto</a:t>
            </a:r>
            <a:endParaRPr lang="es-ES" sz="2000" dirty="0" smtClean="0"/>
          </a:p>
          <a:p>
            <a:pPr marL="457200" indent="-457200" fontAlgn="auto">
              <a:spcAft>
                <a:spcPts val="0"/>
              </a:spcAft>
              <a:buFont typeface="Arial" pitchFamily="34" charset="0"/>
              <a:buAutoNum type="arabicPeriod"/>
              <a:defRPr/>
            </a:pPr>
            <a:r>
              <a:rPr lang="es-ES" sz="2000" dirty="0" smtClean="0">
                <a:hlinkClick r:id="rId6" action="ppaction://hlinksldjump"/>
              </a:rPr>
              <a:t>Actividades</a:t>
            </a:r>
            <a:endParaRPr lang="es-ES" sz="2000" dirty="0" smtClean="0"/>
          </a:p>
          <a:p>
            <a:pPr marL="457200" indent="-457200" fontAlgn="auto">
              <a:spcAft>
                <a:spcPts val="0"/>
              </a:spcAft>
              <a:buFont typeface="Arial" pitchFamily="34" charset="0"/>
              <a:buAutoNum type="arabicPeriod"/>
              <a:defRPr/>
            </a:pPr>
            <a:r>
              <a:rPr lang="es-ES" sz="2000" dirty="0" smtClean="0">
                <a:hlinkClick r:id="rId7" action="ppaction://hlinksldjump"/>
              </a:rPr>
              <a:t>Mecanismo de Coordinación</a:t>
            </a:r>
            <a:endParaRPr lang="es-ES" sz="2000" dirty="0" smtClean="0"/>
          </a:p>
          <a:p>
            <a:pPr marL="457200" indent="-457200" fontAlgn="auto">
              <a:spcAft>
                <a:spcPts val="0"/>
              </a:spcAft>
              <a:buFont typeface="Arial" pitchFamily="34" charset="0"/>
              <a:buAutoNum type="arabicPeriod"/>
              <a:defRPr/>
            </a:pPr>
            <a:r>
              <a:rPr lang="es-ES" sz="2000" dirty="0" smtClean="0">
                <a:hlinkClick r:id="rId8" action="ppaction://hlinksldjump"/>
              </a:rPr>
              <a:t>División del Trabajo</a:t>
            </a:r>
            <a:endParaRPr lang="es-ES" sz="2000" dirty="0" smtClean="0"/>
          </a:p>
          <a:p>
            <a:pPr marL="457200" indent="-457200" fontAlgn="auto">
              <a:spcAft>
                <a:spcPts val="0"/>
              </a:spcAft>
              <a:buFont typeface="Arial" pitchFamily="34" charset="0"/>
              <a:buAutoNum type="arabicPeriod"/>
              <a:defRPr/>
            </a:pPr>
            <a:r>
              <a:rPr lang="es-ES" sz="2000" dirty="0" smtClean="0">
                <a:hlinkClick r:id="rId9" action="ppaction://hlinksldjump"/>
              </a:rPr>
              <a:t>Roles del Directivo</a:t>
            </a:r>
            <a:endParaRPr lang="es-ES" sz="2000" dirty="0" smtClean="0"/>
          </a:p>
          <a:p>
            <a:pPr marL="457200" indent="-457200" fontAlgn="auto">
              <a:spcAft>
                <a:spcPts val="0"/>
              </a:spcAft>
              <a:buFont typeface="Arial" pitchFamily="34" charset="0"/>
              <a:buAutoNum type="arabicPeriod"/>
              <a:defRPr/>
            </a:pPr>
            <a:r>
              <a:rPr lang="es-ES" sz="2000" dirty="0" smtClean="0">
                <a:hlinkClick r:id="rId10" action="ppaction://hlinksldjump"/>
              </a:rPr>
              <a:t>Tipos de Decisiones</a:t>
            </a:r>
            <a:endParaRPr lang="es-ES" sz="2000" dirty="0" smtClean="0"/>
          </a:p>
          <a:p>
            <a:pPr marL="457200" indent="-457200" fontAlgn="auto">
              <a:spcAft>
                <a:spcPts val="0"/>
              </a:spcAft>
              <a:buFont typeface="Arial" pitchFamily="34" charset="0"/>
              <a:buAutoNum type="arabicPeriod"/>
              <a:defRPr/>
            </a:pPr>
            <a:r>
              <a:rPr lang="es-ES" sz="2000" dirty="0" smtClean="0">
                <a:hlinkClick r:id="rId11" action="ppaction://hlinksldjump"/>
              </a:rPr>
              <a:t>Descentralización</a:t>
            </a:r>
            <a:endParaRPr lang="es-ES" sz="2000" dirty="0" smtClean="0"/>
          </a:p>
          <a:p>
            <a:pPr marL="457200" indent="-457200" fontAlgn="auto">
              <a:spcAft>
                <a:spcPts val="0"/>
              </a:spcAft>
              <a:buFont typeface="Arial" pitchFamily="34" charset="0"/>
              <a:buAutoNum type="arabicPeriod"/>
              <a:defRPr/>
            </a:pPr>
            <a:r>
              <a:rPr lang="es-ES" sz="2000" dirty="0" smtClean="0">
                <a:hlinkClick r:id="rId12" action="ppaction://hlinksldjump"/>
              </a:rPr>
              <a:t>Formalización</a:t>
            </a:r>
            <a:endParaRPr lang="es-ES" sz="2000" dirty="0" smtClean="0"/>
          </a:p>
          <a:p>
            <a:pPr marL="457200" indent="-457200" fontAlgn="auto">
              <a:spcAft>
                <a:spcPts val="0"/>
              </a:spcAft>
              <a:buFont typeface="Arial" pitchFamily="34" charset="0"/>
              <a:buAutoNum type="arabicPeriod"/>
              <a:defRPr/>
            </a:pPr>
            <a:r>
              <a:rPr lang="es-ES" sz="2000" dirty="0" smtClean="0">
                <a:hlinkClick r:id="rId13" action="ppaction://hlinksldjump"/>
              </a:rPr>
              <a:t>Manual de Organización</a:t>
            </a:r>
          </a:p>
          <a:p>
            <a:pPr marL="457200" indent="-457200" fontAlgn="auto">
              <a:spcAft>
                <a:spcPts val="0"/>
              </a:spcAft>
              <a:buFont typeface="Arial" pitchFamily="34" charset="0"/>
              <a:buNone/>
              <a:defRPr/>
            </a:pPr>
            <a:endParaRPr lang="es-ES" sz="3000" dirty="0" smtClean="0"/>
          </a:p>
          <a:p>
            <a:pPr marL="457200" indent="-457200" fontAlgn="auto">
              <a:spcAft>
                <a:spcPts val="0"/>
              </a:spcAft>
              <a:buFont typeface="Arial" pitchFamily="34" charset="0"/>
              <a:buAutoNum type="arabicPeriod"/>
              <a:defRPr/>
            </a:pPr>
            <a:endParaRPr lang="es-ES" sz="2000" dirty="0" smtClean="0"/>
          </a:p>
          <a:p>
            <a:pPr fontAlgn="auto">
              <a:spcAft>
                <a:spcPts val="0"/>
              </a:spcAft>
              <a:buFont typeface="Arial" pitchFamily="34" charset="0"/>
              <a:buNone/>
              <a:defRPr/>
            </a:pPr>
            <a:endParaRPr lang="es-ES" sz="2000" dirty="0"/>
          </a:p>
        </p:txBody>
      </p:sp>
      <p:pic>
        <p:nvPicPr>
          <p:cNvPr id="16387" name="7 Marcador de contenido" descr="marquesinacolegio1.gif"/>
          <p:cNvPicPr>
            <a:picLocks noGrp="1" noChangeAspect="1"/>
          </p:cNvPicPr>
          <p:nvPr>
            <p:ph sz="half" idx="2"/>
          </p:nvPr>
        </p:nvPicPr>
        <p:blipFill>
          <a:blip r:embed="rId14"/>
          <a:srcRect/>
          <a:stretch>
            <a:fillRect/>
          </a:stretch>
        </p:blipFill>
        <p:spPr>
          <a:xfrm>
            <a:off x="0" y="0"/>
            <a:ext cx="10215563" cy="1000125"/>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14546" y="642918"/>
            <a:ext cx="5972188" cy="1162050"/>
          </a:xfrm>
        </p:spPr>
        <p:txBody>
          <a:bodyPr rtlCol="0">
            <a:noAutofit/>
          </a:bodyPr>
          <a:lstStyle/>
          <a:p>
            <a:pPr fontAlgn="auto">
              <a:spcAft>
                <a:spcPts val="0"/>
              </a:spcAft>
              <a:defRPr/>
            </a:pPr>
            <a:r>
              <a:rPr lang="es-ES" sz="4400" b="0" dirty="0" smtClean="0">
                <a:effectLst>
                  <a:glow rad="228600">
                    <a:schemeClr val="accent3">
                      <a:satMod val="175000"/>
                      <a:alpha val="40000"/>
                    </a:schemeClr>
                  </a:glow>
                </a:effectLst>
              </a:rPr>
              <a:t>Aula de Informática</a:t>
            </a:r>
            <a:endParaRPr lang="es-ES" sz="4400" b="0" dirty="0">
              <a:effectLst>
                <a:glow rad="228600">
                  <a:schemeClr val="accent3">
                    <a:satMod val="175000"/>
                    <a:alpha val="40000"/>
                  </a:schemeClr>
                </a:glow>
              </a:effectLst>
            </a:endParaRPr>
          </a:p>
        </p:txBody>
      </p:sp>
      <p:pic>
        <p:nvPicPr>
          <p:cNvPr id="53250" name="4 Marcador de contenido" descr="marquesinacolegio1.gif"/>
          <p:cNvPicPr>
            <a:picLocks noGrp="1" noChangeAspect="1"/>
          </p:cNvPicPr>
          <p:nvPr>
            <p:ph idx="1"/>
          </p:nvPr>
        </p:nvPicPr>
        <p:blipFill>
          <a:blip r:embed="rId3"/>
          <a:srcRect/>
          <a:stretch>
            <a:fillRect/>
          </a:stretch>
        </p:blipFill>
        <p:spPr>
          <a:xfrm>
            <a:off x="0" y="0"/>
            <a:ext cx="10215563" cy="1000125"/>
          </a:xfrm>
        </p:spPr>
      </p:pic>
      <p:sp>
        <p:nvSpPr>
          <p:cNvPr id="53251" name="3 Marcador de texto"/>
          <p:cNvSpPr>
            <a:spLocks noGrp="1"/>
          </p:cNvSpPr>
          <p:nvPr>
            <p:ph type="body" sz="half" idx="2"/>
          </p:nvPr>
        </p:nvSpPr>
        <p:spPr>
          <a:xfrm>
            <a:off x="457200" y="1714500"/>
            <a:ext cx="8115300" cy="5000625"/>
          </a:xfrm>
        </p:spPr>
        <p:txBody>
          <a:bodyPr/>
          <a:lstStyle/>
          <a:p>
            <a:endParaRPr lang="es-ES" sz="2000" smtClean="0"/>
          </a:p>
          <a:p>
            <a:r>
              <a:rPr lang="es-ES" sz="2000" smtClean="0"/>
              <a:t>Primero fue el proyecto Red-Aula, dotado con cinco ordenadores conectados en red, así como impresora y escáner; posteriormente, con el Plan Familia, recibieron equipos más que ampliaron la red existente y permitieron acoger un mayor número de alumnos al mismo tiempo. Actualmente, el aula de informática se emplea para las actividades extraescolares del Plan Familia y para aquellos cursos que quedaron fuera del Proyecto TIC (Infantil, 1º y 2º)</a:t>
            </a:r>
          </a:p>
        </p:txBody>
      </p:sp>
      <p:pic>
        <p:nvPicPr>
          <p:cNvPr id="53252" name="5 Imagen" descr="fotoinformatica.gif"/>
          <p:cNvPicPr>
            <a:picLocks noChangeAspect="1"/>
          </p:cNvPicPr>
          <p:nvPr/>
        </p:nvPicPr>
        <p:blipFill>
          <a:blip r:embed="rId4"/>
          <a:srcRect/>
          <a:stretch>
            <a:fillRect/>
          </a:stretch>
        </p:blipFill>
        <p:spPr bwMode="auto">
          <a:xfrm>
            <a:off x="2643188" y="4286250"/>
            <a:ext cx="3214687" cy="2428875"/>
          </a:xfrm>
          <a:prstGeom prst="rect">
            <a:avLst/>
          </a:prstGeom>
          <a:noFill/>
          <a:ln w="9525">
            <a:noFill/>
            <a:miter lim="800000"/>
            <a:headEnd/>
            <a:tailEnd/>
          </a:ln>
        </p:spPr>
      </p:pic>
      <p:pic>
        <p:nvPicPr>
          <p:cNvPr id="53253" name="Picture 2" descr="F:\Trabajo Organización\j0356753.gif">
            <a:hlinkClick r:id="rId5" action="ppaction://hlinksldjump"/>
          </p:cNvPr>
          <p:cNvPicPr>
            <a:picLocks noChangeAspect="1" noChangeArrowheads="1" noCrop="1"/>
          </p:cNvPicPr>
          <p:nvPr/>
        </p:nvPicPr>
        <p:blipFill>
          <a:blip r:embed="rId6"/>
          <a:srcRect/>
          <a:stretch>
            <a:fillRect/>
          </a:stretch>
        </p:blipFill>
        <p:spPr bwMode="auto">
          <a:xfrm>
            <a:off x="7735888" y="5857875"/>
            <a:ext cx="979487" cy="700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571480"/>
            <a:ext cx="9044022" cy="1162050"/>
          </a:xfrm>
        </p:spPr>
        <p:txBody>
          <a:bodyPr rtlCol="0">
            <a:noAutofit/>
          </a:bodyPr>
          <a:lstStyle/>
          <a:p>
            <a:pPr algn="ctr" fontAlgn="auto">
              <a:spcAft>
                <a:spcPts val="0"/>
              </a:spcAft>
              <a:defRPr/>
            </a:pPr>
            <a:r>
              <a:rPr lang="es-ES" sz="4400" b="0" dirty="0" smtClean="0">
                <a:effectLst>
                  <a:glow rad="228600">
                    <a:schemeClr val="accent3">
                      <a:satMod val="175000"/>
                      <a:alpha val="40000"/>
                    </a:schemeClr>
                  </a:glow>
                </a:effectLst>
              </a:rPr>
              <a:t>Servicios</a:t>
            </a:r>
            <a:endParaRPr lang="es-ES" sz="4400" b="0" dirty="0">
              <a:effectLst>
                <a:glow rad="228600">
                  <a:schemeClr val="accent3">
                    <a:satMod val="175000"/>
                    <a:alpha val="40000"/>
                  </a:schemeClr>
                </a:glow>
              </a:effectLst>
            </a:endParaRPr>
          </a:p>
        </p:txBody>
      </p:sp>
      <p:pic>
        <p:nvPicPr>
          <p:cNvPr id="55298" name="4 Marcador de contenido" descr="1.gif"/>
          <p:cNvPicPr>
            <a:picLocks noGrp="1" noChangeAspect="1"/>
          </p:cNvPicPr>
          <p:nvPr>
            <p:ph idx="1"/>
          </p:nvPr>
        </p:nvPicPr>
        <p:blipFill>
          <a:blip r:embed="rId3"/>
          <a:srcRect/>
          <a:stretch>
            <a:fillRect/>
          </a:stretch>
        </p:blipFill>
        <p:spPr>
          <a:xfrm>
            <a:off x="0" y="0"/>
            <a:ext cx="10287000" cy="1000125"/>
          </a:xfrm>
        </p:spPr>
      </p:pic>
      <p:sp>
        <p:nvSpPr>
          <p:cNvPr id="4" name="3 Marcador de texto"/>
          <p:cNvSpPr>
            <a:spLocks noGrp="1"/>
          </p:cNvSpPr>
          <p:nvPr>
            <p:ph type="body" sz="half" idx="2"/>
          </p:nvPr>
        </p:nvSpPr>
        <p:spPr>
          <a:xfrm>
            <a:off x="457200" y="1643050"/>
            <a:ext cx="9115460" cy="4483113"/>
          </a:xfrm>
        </p:spPr>
        <p:txBody>
          <a:bodyPr rtlCol="0">
            <a:normAutofit/>
          </a:bodyPr>
          <a:lstStyle/>
          <a:p>
            <a:pPr fontAlgn="auto">
              <a:spcAft>
                <a:spcPts val="0"/>
              </a:spcAft>
              <a:buFont typeface="Arial" pitchFamily="34" charset="0"/>
              <a:buNone/>
              <a:defRPr/>
            </a:pPr>
            <a:endParaRPr lang="es-ES" sz="2000" dirty="0" smtClean="0"/>
          </a:p>
          <a:p>
            <a:pPr lvl="6">
              <a:defRPr/>
            </a:pPr>
            <a:endParaRPr lang="es-ES" sz="1500" dirty="0" smtClean="0">
              <a:hlinkClick r:id="rId4" action="ppaction://hlinksldjump"/>
            </a:endParaRPr>
          </a:p>
          <a:p>
            <a:pPr lvl="6">
              <a:buFont typeface="Wingdings" pitchFamily="2" charset="2"/>
              <a:buChar char="ü"/>
              <a:defRPr/>
            </a:pPr>
            <a:endParaRPr lang="es-ES" sz="1500" dirty="0" smtClean="0">
              <a:hlinkClick r:id="rId4" action="ppaction://hlinksldjump"/>
            </a:endParaRPr>
          </a:p>
          <a:p>
            <a:pPr lvl="6">
              <a:buFont typeface="Wingdings" pitchFamily="2" charset="2"/>
              <a:buChar char="ü"/>
              <a:defRPr/>
            </a:pPr>
            <a:endParaRPr lang="es-ES" sz="1500" dirty="0" smtClean="0">
              <a:hlinkClick r:id="rId4" action="ppaction://hlinksldjump"/>
            </a:endParaRPr>
          </a:p>
          <a:p>
            <a:pPr lvl="6">
              <a:buFont typeface="Wingdings" pitchFamily="2" charset="2"/>
              <a:buChar char="ü"/>
              <a:defRPr/>
            </a:pPr>
            <a:endParaRPr lang="es-ES" sz="1500" dirty="0" smtClean="0">
              <a:hlinkClick r:id="rId4" action="ppaction://hlinksldjump"/>
            </a:endParaRPr>
          </a:p>
          <a:p>
            <a:pPr lvl="6">
              <a:buFont typeface="Wingdings" pitchFamily="2" charset="2"/>
              <a:buChar char="ü"/>
              <a:defRPr/>
            </a:pPr>
            <a:endParaRPr lang="es-ES" sz="1500" dirty="0" smtClean="0">
              <a:hlinkClick r:id="rId4" action="ppaction://hlinksldjump"/>
            </a:endParaRPr>
          </a:p>
          <a:p>
            <a:pPr lvl="6">
              <a:buFont typeface="Wingdings" pitchFamily="2" charset="2"/>
              <a:buChar char="ü"/>
              <a:defRPr/>
            </a:pPr>
            <a:endParaRPr lang="es-ES" sz="1500" dirty="0" smtClean="0">
              <a:hlinkClick r:id="rId4" action="ppaction://hlinksldjump"/>
            </a:endParaRPr>
          </a:p>
          <a:p>
            <a:pPr lvl="6">
              <a:buFont typeface="Wingdings" pitchFamily="2" charset="2"/>
              <a:buChar char="ü"/>
              <a:defRPr/>
            </a:pPr>
            <a:endParaRPr lang="es-ES" sz="1500" dirty="0" smtClean="0">
              <a:hlinkClick r:id="rId4" action="ppaction://hlinksldjump"/>
            </a:endParaRPr>
          </a:p>
          <a:p>
            <a:pPr fontAlgn="auto">
              <a:spcAft>
                <a:spcPts val="0"/>
              </a:spcAft>
              <a:buFont typeface="Arial" pitchFamily="34" charset="0"/>
              <a:buNone/>
              <a:defRPr/>
            </a:pPr>
            <a:endParaRPr lang="es-ES" dirty="0"/>
          </a:p>
        </p:txBody>
      </p:sp>
      <p:graphicFrame>
        <p:nvGraphicFramePr>
          <p:cNvPr id="6" name="5 Tabla"/>
          <p:cNvGraphicFramePr>
            <a:graphicFrameLocks noGrp="1"/>
          </p:cNvGraphicFramePr>
          <p:nvPr/>
        </p:nvGraphicFramePr>
        <p:xfrm>
          <a:off x="6500813" y="2286000"/>
          <a:ext cx="6096000" cy="396875"/>
        </p:xfrm>
        <a:graphic>
          <a:graphicData uri="http://schemas.openxmlformats.org/drawingml/2006/table">
            <a:tbl>
              <a:tblPr>
                <a:tableStyleId>{073A0DAA-6AF3-43AB-8588-CEC1D06C72B9}</a:tableStyleId>
              </a:tblPr>
              <a:tblGrid>
                <a:gridCol w="6096000"/>
              </a:tblGrid>
              <a:tr h="370840">
                <a:tc>
                  <a:txBody>
                    <a:bodyPr/>
                    <a:lstStyle/>
                    <a:p>
                      <a:pPr>
                        <a:buFont typeface="Wingdings" pitchFamily="2" charset="2"/>
                        <a:buChar char="ü"/>
                      </a:pPr>
                      <a:r>
                        <a:rPr lang="es-ES" sz="2000" dirty="0" smtClean="0"/>
                        <a:t>Aula Matinal</a:t>
                      </a:r>
                      <a:endParaRPr lang="es-ES" sz="20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graphicFrame>
        <p:nvGraphicFramePr>
          <p:cNvPr id="7" name="6 Tabla"/>
          <p:cNvGraphicFramePr>
            <a:graphicFrameLocks noGrp="1"/>
          </p:cNvGraphicFramePr>
          <p:nvPr/>
        </p:nvGraphicFramePr>
        <p:xfrm>
          <a:off x="3429000" y="4643438"/>
          <a:ext cx="6096000" cy="396875"/>
        </p:xfrm>
        <a:graphic>
          <a:graphicData uri="http://schemas.openxmlformats.org/drawingml/2006/table">
            <a:tbl>
              <a:tblPr firstRow="1" bandRow="1">
                <a:tableStyleId>{5C22544A-7EE6-4342-B048-85BDC9FD1C3A}</a:tableStyleId>
              </a:tblPr>
              <a:tblGrid>
                <a:gridCol w="6096000"/>
              </a:tblGrid>
              <a:tr h="370840">
                <a:tc>
                  <a:txBody>
                    <a:bodyPr/>
                    <a:lstStyle/>
                    <a:p>
                      <a:pPr marL="342900" indent="-342900">
                        <a:buFont typeface="Wingdings" pitchFamily="2" charset="2"/>
                        <a:buChar char="ü"/>
                      </a:pPr>
                      <a:r>
                        <a:rPr lang="es-ES" sz="2000" b="0" dirty="0" smtClean="0">
                          <a:solidFill>
                            <a:schemeClr val="tx1"/>
                          </a:solidFill>
                        </a:rPr>
                        <a:t>Biblioteca</a:t>
                      </a:r>
                      <a:endParaRPr lang="es-ES" sz="2000" b="0"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graphicFrame>
        <p:nvGraphicFramePr>
          <p:cNvPr id="8" name="7 Tabla"/>
          <p:cNvGraphicFramePr>
            <a:graphicFrameLocks noGrp="1"/>
          </p:cNvGraphicFramePr>
          <p:nvPr/>
        </p:nvGraphicFramePr>
        <p:xfrm>
          <a:off x="2643188" y="5429250"/>
          <a:ext cx="6096000" cy="371475"/>
        </p:xfrm>
        <a:graphic>
          <a:graphicData uri="http://schemas.openxmlformats.org/drawingml/2006/table">
            <a:tbl>
              <a:tblPr firstRow="1" bandRow="1">
                <a:tableStyleId>{5C22544A-7EE6-4342-B048-85BDC9FD1C3A}</a:tableStyleId>
              </a:tblPr>
              <a:tblGrid>
                <a:gridCol w="6096000"/>
              </a:tblGrid>
              <a:tr h="370840">
                <a:tc>
                  <a:txBody>
                    <a:bodyPr/>
                    <a:lstStyle/>
                    <a:p>
                      <a:endParaRPr lang="es-E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graphicFrame>
        <p:nvGraphicFramePr>
          <p:cNvPr id="9" name="8 Tabla"/>
          <p:cNvGraphicFramePr>
            <a:graphicFrameLocks noGrp="1"/>
          </p:cNvGraphicFramePr>
          <p:nvPr/>
        </p:nvGraphicFramePr>
        <p:xfrm>
          <a:off x="1143000" y="2357438"/>
          <a:ext cx="6096000" cy="396875"/>
        </p:xfrm>
        <a:graphic>
          <a:graphicData uri="http://schemas.openxmlformats.org/drawingml/2006/table">
            <a:tbl>
              <a:tblPr firstRow="1" bandRow="1">
                <a:tableStyleId>{5C22544A-7EE6-4342-B048-85BDC9FD1C3A}</a:tableStyleId>
              </a:tblPr>
              <a:tblGrid>
                <a:gridCol w="6096000"/>
              </a:tblGrid>
              <a:tr h="317488">
                <a:tc>
                  <a:txBody>
                    <a:bodyPr/>
                    <a:lstStyle/>
                    <a:p>
                      <a:pPr>
                        <a:buFont typeface="Wingdings" pitchFamily="2" charset="2"/>
                        <a:buChar char="ü"/>
                      </a:pPr>
                      <a:r>
                        <a:rPr lang="es-ES" sz="2000" b="0" dirty="0" smtClean="0">
                          <a:solidFill>
                            <a:schemeClr val="tx1"/>
                          </a:solidFill>
                        </a:rPr>
                        <a:t>Comedor</a:t>
                      </a:r>
                      <a:endParaRPr lang="es-ES" sz="2000" b="0"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pic>
        <p:nvPicPr>
          <p:cNvPr id="55308" name="Picture 2" descr="C:\Users\sony\Pictures\Galería multimedia de Microsoft\j0283535.gif">
            <a:hlinkClick r:id="rId4" action="ppaction://hlinksldjump"/>
          </p:cNvPr>
          <p:cNvPicPr>
            <a:picLocks noChangeAspect="1" noChangeArrowheads="1" noCrop="1"/>
          </p:cNvPicPr>
          <p:nvPr/>
        </p:nvPicPr>
        <p:blipFill>
          <a:blip r:embed="rId5"/>
          <a:srcRect/>
          <a:stretch>
            <a:fillRect/>
          </a:stretch>
        </p:blipFill>
        <p:spPr bwMode="auto">
          <a:xfrm>
            <a:off x="3357563" y="5143500"/>
            <a:ext cx="1928812" cy="1500188"/>
          </a:xfrm>
          <a:prstGeom prst="rect">
            <a:avLst/>
          </a:prstGeom>
          <a:noFill/>
          <a:ln w="9525">
            <a:noFill/>
            <a:miter lim="800000"/>
            <a:headEnd/>
            <a:tailEnd/>
          </a:ln>
        </p:spPr>
      </p:pic>
      <p:pic>
        <p:nvPicPr>
          <p:cNvPr id="55309" name="Picture 3" descr="C:\Users\sony\Pictures\Galería multimedia de Microsoft\j0365298.gif">
            <a:hlinkClick r:id="rId6" action="ppaction://hlinksldjump"/>
          </p:cNvPr>
          <p:cNvPicPr>
            <a:picLocks noChangeAspect="1" noChangeArrowheads="1" noCrop="1"/>
          </p:cNvPicPr>
          <p:nvPr/>
        </p:nvPicPr>
        <p:blipFill>
          <a:blip r:embed="rId7"/>
          <a:srcRect/>
          <a:stretch>
            <a:fillRect/>
          </a:stretch>
        </p:blipFill>
        <p:spPr bwMode="auto">
          <a:xfrm>
            <a:off x="6643688" y="2714625"/>
            <a:ext cx="1428750" cy="1928813"/>
          </a:xfrm>
          <a:prstGeom prst="rect">
            <a:avLst/>
          </a:prstGeom>
          <a:noFill/>
          <a:ln w="9525">
            <a:noFill/>
            <a:miter lim="800000"/>
            <a:headEnd/>
            <a:tailEnd/>
          </a:ln>
        </p:spPr>
      </p:pic>
      <p:pic>
        <p:nvPicPr>
          <p:cNvPr id="55310" name="Picture 5" descr="C:\Users\sony\Pictures\Galería multimedia de Microsoft\j0356720.gif">
            <a:hlinkClick r:id="rId8" action="ppaction://hlinksldjump"/>
          </p:cNvPr>
          <p:cNvPicPr>
            <a:picLocks noChangeAspect="1" noChangeArrowheads="1" noCrop="1"/>
          </p:cNvPicPr>
          <p:nvPr/>
        </p:nvPicPr>
        <p:blipFill>
          <a:blip r:embed="rId9"/>
          <a:srcRect/>
          <a:stretch>
            <a:fillRect/>
          </a:stretch>
        </p:blipFill>
        <p:spPr bwMode="auto">
          <a:xfrm>
            <a:off x="1214438" y="2786063"/>
            <a:ext cx="1428750" cy="1714500"/>
          </a:xfrm>
          <a:prstGeom prst="rect">
            <a:avLst/>
          </a:prstGeom>
          <a:noFill/>
          <a:ln w="9525">
            <a:noFill/>
            <a:miter lim="800000"/>
            <a:headEnd/>
            <a:tailEnd/>
          </a:ln>
        </p:spPr>
      </p:pic>
      <p:pic>
        <p:nvPicPr>
          <p:cNvPr id="55311" name="Picture 2" descr="F:\Trabajo Organización\j0356753.gif">
            <a:hlinkClick r:id="rId10" action="ppaction://hlinksldjump"/>
          </p:cNvPr>
          <p:cNvPicPr>
            <a:picLocks noChangeAspect="1" noChangeArrowheads="1" noCrop="1"/>
          </p:cNvPicPr>
          <p:nvPr/>
        </p:nvPicPr>
        <p:blipFill>
          <a:blip r:embed="rId11"/>
          <a:srcRect/>
          <a:stretch>
            <a:fillRect/>
          </a:stretch>
        </p:blipFill>
        <p:spPr bwMode="auto">
          <a:xfrm>
            <a:off x="7991475" y="6072188"/>
            <a:ext cx="866775" cy="679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43042" y="500042"/>
            <a:ext cx="5286412" cy="1162050"/>
          </a:xfrm>
        </p:spPr>
        <p:txBody>
          <a:bodyPr rtlCol="0">
            <a:noAutofit/>
          </a:bodyPr>
          <a:lstStyle/>
          <a:p>
            <a:pPr algn="ctr" fontAlgn="auto">
              <a:spcAft>
                <a:spcPts val="0"/>
              </a:spcAft>
              <a:defRPr/>
            </a:pPr>
            <a:r>
              <a:rPr lang="es-ES" sz="4400" b="0" dirty="0" smtClean="0">
                <a:effectLst>
                  <a:glow rad="228600">
                    <a:schemeClr val="accent3">
                      <a:satMod val="175000"/>
                      <a:alpha val="40000"/>
                    </a:schemeClr>
                  </a:glow>
                </a:effectLst>
              </a:rPr>
              <a:t>Comedor</a:t>
            </a:r>
            <a:endParaRPr lang="es-ES" sz="4400" b="0" dirty="0">
              <a:effectLst>
                <a:glow rad="228600">
                  <a:schemeClr val="accent3">
                    <a:satMod val="175000"/>
                    <a:alpha val="40000"/>
                  </a:schemeClr>
                </a:glow>
              </a:effectLst>
            </a:endParaRPr>
          </a:p>
        </p:txBody>
      </p:sp>
      <p:pic>
        <p:nvPicPr>
          <p:cNvPr id="57346" name="4 Marcador de contenido" descr="marquesinacolegio1.gif"/>
          <p:cNvPicPr>
            <a:picLocks noGrp="1" noChangeAspect="1"/>
          </p:cNvPicPr>
          <p:nvPr>
            <p:ph idx="1"/>
          </p:nvPr>
        </p:nvPicPr>
        <p:blipFill>
          <a:blip r:embed="rId3"/>
          <a:srcRect/>
          <a:stretch>
            <a:fillRect/>
          </a:stretch>
        </p:blipFill>
        <p:spPr>
          <a:xfrm>
            <a:off x="0" y="0"/>
            <a:ext cx="10215563" cy="928688"/>
          </a:xfrm>
        </p:spPr>
      </p:pic>
      <p:sp>
        <p:nvSpPr>
          <p:cNvPr id="4" name="3 Marcador de texto"/>
          <p:cNvSpPr>
            <a:spLocks noGrp="1"/>
          </p:cNvSpPr>
          <p:nvPr>
            <p:ph type="body" sz="half" idx="2"/>
          </p:nvPr>
        </p:nvSpPr>
        <p:spPr>
          <a:xfrm>
            <a:off x="428625" y="1785938"/>
            <a:ext cx="4329113" cy="4643437"/>
          </a:xfrm>
        </p:spPr>
        <p:txBody>
          <a:bodyPr rtlCol="0">
            <a:normAutofit fontScale="92500" lnSpcReduction="20000"/>
          </a:bodyPr>
          <a:lstStyle/>
          <a:p>
            <a:pPr fontAlgn="auto">
              <a:spcAft>
                <a:spcPts val="0"/>
              </a:spcAft>
              <a:buFont typeface="Arial" pitchFamily="34" charset="0"/>
              <a:buNone/>
              <a:defRPr/>
            </a:pPr>
            <a:r>
              <a:rPr lang="es-ES" sz="2000" dirty="0" smtClean="0"/>
              <a:t>De septiembre a junio funciona el servicio de comedor escolar. En unas instalaciones recientemente renovadas, los alimentos son elaborados en el mismo recinto por profesionales cualificadas. La vigilancia y atención a los alumnos se realiza por monitoras, lo que permite admitir a alumnos desde los tres años. Desde el comienzo del curso el comedor pasa por diversos controles sanitarios, que garantizan la higiene y calidad de todo el proceso de elaboración de los alimentos. Asimismo, los menús se configuran atendiendo a parámetros dietéticos, de forma que cumplan con las necesidades nutritivas de cualquier niño de esta edad y adaptándose en el caso de que hubiera alumnos con alimentación específica</a:t>
            </a:r>
            <a:r>
              <a:rPr lang="es-ES" dirty="0" smtClean="0"/>
              <a:t>.</a:t>
            </a:r>
          </a:p>
        </p:txBody>
      </p:sp>
      <p:pic>
        <p:nvPicPr>
          <p:cNvPr id="57348" name="6 Imagen" descr="fotocomedor2.jpg"/>
          <p:cNvPicPr>
            <a:picLocks noChangeAspect="1"/>
          </p:cNvPicPr>
          <p:nvPr/>
        </p:nvPicPr>
        <p:blipFill>
          <a:blip r:embed="rId4"/>
          <a:srcRect/>
          <a:stretch>
            <a:fillRect/>
          </a:stretch>
        </p:blipFill>
        <p:spPr bwMode="auto">
          <a:xfrm>
            <a:off x="4857750" y="2214563"/>
            <a:ext cx="3714750" cy="3429000"/>
          </a:xfrm>
          <a:prstGeom prst="rect">
            <a:avLst/>
          </a:prstGeom>
          <a:noFill/>
          <a:ln w="9525">
            <a:noFill/>
            <a:miter lim="800000"/>
            <a:headEnd/>
            <a:tailEnd/>
          </a:ln>
        </p:spPr>
      </p:pic>
      <p:graphicFrame>
        <p:nvGraphicFramePr>
          <p:cNvPr id="8" name="7 Tabla"/>
          <p:cNvGraphicFramePr>
            <a:graphicFrameLocks noGrp="1"/>
          </p:cNvGraphicFramePr>
          <p:nvPr/>
        </p:nvGraphicFramePr>
        <p:xfrm>
          <a:off x="1500188" y="6286500"/>
          <a:ext cx="6096000" cy="371475"/>
        </p:xfrm>
        <a:graphic>
          <a:graphicData uri="http://schemas.openxmlformats.org/drawingml/2006/table">
            <a:tbl>
              <a:tblPr firstRow="1" bandRow="1">
                <a:effectLst/>
                <a:tableStyleId>{5C22544A-7EE6-4342-B048-85BDC9FD1C3A}</a:tableStyleId>
              </a:tblPr>
              <a:tblGrid>
                <a:gridCol w="6096000"/>
              </a:tblGrid>
              <a:tr h="370840">
                <a:tc>
                  <a:txBody>
                    <a:bodyPr/>
                    <a:lstStyle/>
                    <a:p>
                      <a:pPr algn="ctr"/>
                      <a:r>
                        <a:rPr lang="es-ES" dirty="0" smtClean="0">
                          <a:solidFill>
                            <a:schemeClr val="tx1"/>
                          </a:solidFill>
                          <a:hlinkClick r:id="rId5" action="ppaction://hlinksldjump"/>
                        </a:rPr>
                        <a:t>Menú</a:t>
                      </a:r>
                      <a:r>
                        <a:rPr lang="es-ES" baseline="0" dirty="0" smtClean="0">
                          <a:solidFill>
                            <a:schemeClr val="tx1"/>
                          </a:solidFill>
                          <a:hlinkClick r:id="rId5" action="ppaction://hlinksldjump"/>
                        </a:rPr>
                        <a:t> semanal</a:t>
                      </a:r>
                      <a:endParaRPr lang="es-ES" dirty="0">
                        <a:solidFill>
                          <a:schemeClr val="tx1"/>
                        </a:solidFill>
                      </a:endParaRPr>
                    </a:p>
                  </a:txBody>
                  <a:tcPr>
                    <a:noFill/>
                  </a:tcPr>
                </a:tc>
              </a:tr>
            </a:tbl>
          </a:graphicData>
        </a:graphic>
      </p:graphicFrame>
      <p:pic>
        <p:nvPicPr>
          <p:cNvPr id="57355" name="Picture 2" descr="F:\Trabajo Organización\j0356753.gif">
            <a:hlinkClick r:id="rId6" action="ppaction://hlinksldjump"/>
          </p:cNvPr>
          <p:cNvPicPr>
            <a:picLocks noChangeAspect="1" noChangeArrowheads="1" noCrop="1"/>
          </p:cNvPicPr>
          <p:nvPr/>
        </p:nvPicPr>
        <p:blipFill>
          <a:blip r:embed="rId7"/>
          <a:srcRect/>
          <a:stretch>
            <a:fillRect/>
          </a:stretch>
        </p:blipFill>
        <p:spPr bwMode="auto">
          <a:xfrm>
            <a:off x="8001000" y="6000750"/>
            <a:ext cx="763588" cy="642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1 Título"/>
          <p:cNvSpPr>
            <a:spLocks noGrp="1"/>
          </p:cNvSpPr>
          <p:nvPr>
            <p:ph type="title"/>
          </p:nvPr>
        </p:nvSpPr>
        <p:spPr/>
        <p:txBody>
          <a:bodyPr/>
          <a:lstStyle/>
          <a:p>
            <a:endParaRPr lang="es-ES" smtClean="0"/>
          </a:p>
        </p:txBody>
      </p:sp>
      <p:pic>
        <p:nvPicPr>
          <p:cNvPr id="59394" name="4 Marcador de contenido" descr="marquesinacolegio1.gif"/>
          <p:cNvPicPr>
            <a:picLocks noGrp="1" noChangeAspect="1"/>
          </p:cNvPicPr>
          <p:nvPr>
            <p:ph idx="1"/>
          </p:nvPr>
        </p:nvPicPr>
        <p:blipFill>
          <a:blip r:embed="rId3"/>
          <a:srcRect/>
          <a:stretch>
            <a:fillRect/>
          </a:stretch>
        </p:blipFill>
        <p:spPr>
          <a:xfrm>
            <a:off x="0" y="0"/>
            <a:ext cx="10215563" cy="1000125"/>
          </a:xfrm>
        </p:spPr>
      </p:pic>
      <p:sp>
        <p:nvSpPr>
          <p:cNvPr id="59395" name="3 Marcador de texto"/>
          <p:cNvSpPr>
            <a:spLocks noGrp="1"/>
          </p:cNvSpPr>
          <p:nvPr>
            <p:ph type="body" sz="half" idx="2"/>
          </p:nvPr>
        </p:nvSpPr>
        <p:spPr/>
        <p:txBody>
          <a:bodyPr/>
          <a:lstStyle/>
          <a:p>
            <a:endParaRPr lang="es-ES" smtClean="0"/>
          </a:p>
        </p:txBody>
      </p:sp>
      <p:pic>
        <p:nvPicPr>
          <p:cNvPr id="6" name="5 Imagen" descr="Comidas.jpg"/>
          <p:cNvPicPr>
            <a:picLocks noChangeAspect="1"/>
          </p:cNvPicPr>
          <p:nvPr/>
        </p:nvPicPr>
        <p:blipFill>
          <a:blip r:embed="rId4"/>
          <a:stretch>
            <a:fillRect/>
          </a:stretch>
        </p:blipFill>
        <p:spPr>
          <a:xfrm>
            <a:off x="285720" y="1214422"/>
            <a:ext cx="8643998" cy="5357850"/>
          </a:xfrm>
          <a:prstGeom prst="rect">
            <a:avLst/>
          </a:prstGeom>
          <a:ln>
            <a:noFill/>
          </a:ln>
          <a:effectLst>
            <a:softEdge rad="112500"/>
          </a:effectLst>
        </p:spPr>
      </p:pic>
      <p:pic>
        <p:nvPicPr>
          <p:cNvPr id="59397" name="Picture 2">
            <a:hlinkClick r:id="rId5" action="ppaction://hlinksldjump"/>
          </p:cNvPr>
          <p:cNvPicPr>
            <a:picLocks noChangeAspect="1" noChangeArrowheads="1"/>
          </p:cNvPicPr>
          <p:nvPr/>
        </p:nvPicPr>
        <p:blipFill>
          <a:blip r:embed="rId6"/>
          <a:srcRect/>
          <a:stretch>
            <a:fillRect/>
          </a:stretch>
        </p:blipFill>
        <p:spPr bwMode="auto">
          <a:xfrm>
            <a:off x="7429500" y="5357813"/>
            <a:ext cx="928688" cy="714375"/>
          </a:xfrm>
          <a:prstGeom prst="rect">
            <a:avLst/>
          </a:prstGeom>
          <a:noFill/>
          <a:ln w="9525">
            <a:noFill/>
            <a:miter lim="800000"/>
            <a:headEnd/>
            <a:tailEnd/>
          </a:ln>
        </p:spPr>
      </p:pic>
      <p:graphicFrame>
        <p:nvGraphicFramePr>
          <p:cNvPr id="7" name="6 Tabla"/>
          <p:cNvGraphicFramePr>
            <a:graphicFrameLocks noGrp="1"/>
          </p:cNvGraphicFramePr>
          <p:nvPr/>
        </p:nvGraphicFramePr>
        <p:xfrm>
          <a:off x="6929438" y="1500188"/>
          <a:ext cx="928687" cy="214312"/>
        </p:xfrm>
        <a:graphic>
          <a:graphicData uri="http://schemas.openxmlformats.org/drawingml/2006/table">
            <a:tbl>
              <a:tblPr firstRow="1" bandRow="1">
                <a:tableStyleId>{5C22544A-7EE6-4342-B048-85BDC9FD1C3A}</a:tableStyleId>
              </a:tblPr>
              <a:tblGrid>
                <a:gridCol w="928694"/>
              </a:tblGrid>
              <a:tr h="214314">
                <a:tc>
                  <a:txBody>
                    <a:bodyPr/>
                    <a:lstStyle/>
                    <a:p>
                      <a:endParaRPr lang="es-ES" sz="200" dirty="0"/>
                    </a:p>
                  </a:txBody>
                  <a:tcPr>
                    <a:solidFill>
                      <a:schemeClr val="bg1"/>
                    </a:solidFill>
                  </a:tcPr>
                </a:tc>
              </a:tr>
            </a:tbl>
          </a:graphicData>
        </a:graphic>
      </p:graphicFrame>
      <p:cxnSp>
        <p:nvCxnSpPr>
          <p:cNvPr id="13" name="12 Conector recto"/>
          <p:cNvCxnSpPr/>
          <p:nvPr/>
        </p:nvCxnSpPr>
        <p:spPr>
          <a:xfrm>
            <a:off x="6929438" y="1714500"/>
            <a:ext cx="1143000" cy="1588"/>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488" y="642918"/>
            <a:ext cx="5257808" cy="1162050"/>
          </a:xfrm>
        </p:spPr>
        <p:txBody>
          <a:bodyPr rtlCol="0">
            <a:noAutofit/>
          </a:bodyPr>
          <a:lstStyle/>
          <a:p>
            <a:pPr fontAlgn="auto">
              <a:spcAft>
                <a:spcPts val="0"/>
              </a:spcAft>
              <a:defRPr/>
            </a:pPr>
            <a:r>
              <a:rPr lang="es-ES" sz="4400" b="0" dirty="0" smtClean="0">
                <a:effectLst>
                  <a:glow rad="228600">
                    <a:schemeClr val="accent3">
                      <a:satMod val="175000"/>
                      <a:alpha val="40000"/>
                    </a:schemeClr>
                  </a:glow>
                </a:effectLst>
              </a:rPr>
              <a:t>Aula Matinal</a:t>
            </a:r>
            <a:endParaRPr lang="es-ES" sz="4400" b="0" dirty="0">
              <a:effectLst>
                <a:glow rad="228600">
                  <a:schemeClr val="accent3">
                    <a:satMod val="175000"/>
                    <a:alpha val="40000"/>
                  </a:schemeClr>
                </a:glow>
              </a:effectLst>
            </a:endParaRPr>
          </a:p>
        </p:txBody>
      </p:sp>
      <p:pic>
        <p:nvPicPr>
          <p:cNvPr id="61442" name="4 Marcador de contenido" descr="marquesinacolegio1.gif"/>
          <p:cNvPicPr>
            <a:picLocks noGrp="1" noChangeAspect="1"/>
          </p:cNvPicPr>
          <p:nvPr>
            <p:ph idx="1"/>
          </p:nvPr>
        </p:nvPicPr>
        <p:blipFill>
          <a:blip r:embed="rId3"/>
          <a:srcRect/>
          <a:stretch>
            <a:fillRect/>
          </a:stretch>
        </p:blipFill>
        <p:spPr>
          <a:xfrm>
            <a:off x="0" y="0"/>
            <a:ext cx="10215563" cy="1000125"/>
          </a:xfrm>
        </p:spPr>
      </p:pic>
      <p:sp>
        <p:nvSpPr>
          <p:cNvPr id="61443" name="3 Marcador de texto"/>
          <p:cNvSpPr>
            <a:spLocks noGrp="1"/>
          </p:cNvSpPr>
          <p:nvPr>
            <p:ph type="body" sz="half" idx="2"/>
          </p:nvPr>
        </p:nvSpPr>
        <p:spPr>
          <a:xfrm>
            <a:off x="457200" y="1785938"/>
            <a:ext cx="8329613" cy="4340225"/>
          </a:xfrm>
        </p:spPr>
        <p:txBody>
          <a:bodyPr/>
          <a:lstStyle/>
          <a:p>
            <a:r>
              <a:rPr lang="es-ES" sz="2000" smtClean="0"/>
              <a:t>A partir de 2002 funciona en el Centro un servicio que pretende responder a las necesidades de familias que por sus horarios deban dejar a sus hijos en el Colegio a horas más tempranas. Aquí se les da el desayuno y se mantienen vigilados por monitoras especializadas realizando diversas  actividades.</a:t>
            </a:r>
          </a:p>
        </p:txBody>
      </p:sp>
      <p:pic>
        <p:nvPicPr>
          <p:cNvPr id="61444" name="5 Imagen" descr="aulamatinal.bmp"/>
          <p:cNvPicPr>
            <a:picLocks noChangeAspect="1"/>
          </p:cNvPicPr>
          <p:nvPr/>
        </p:nvPicPr>
        <p:blipFill>
          <a:blip r:embed="rId4"/>
          <a:srcRect/>
          <a:stretch>
            <a:fillRect/>
          </a:stretch>
        </p:blipFill>
        <p:spPr bwMode="auto">
          <a:xfrm>
            <a:off x="2571750" y="3286125"/>
            <a:ext cx="3571875" cy="3143250"/>
          </a:xfrm>
          <a:prstGeom prst="rect">
            <a:avLst/>
          </a:prstGeom>
          <a:noFill/>
          <a:ln w="9525">
            <a:noFill/>
            <a:miter lim="800000"/>
            <a:headEnd/>
            <a:tailEnd/>
          </a:ln>
        </p:spPr>
      </p:pic>
      <p:pic>
        <p:nvPicPr>
          <p:cNvPr id="61445" name="Picture 2" descr="F:\Trabajo Organización\j0356753.gif">
            <a:hlinkClick r:id="rId5" action="ppaction://hlinksldjump"/>
          </p:cNvPr>
          <p:cNvPicPr>
            <a:picLocks noChangeAspect="1" noChangeArrowheads="1" noCrop="1"/>
          </p:cNvPicPr>
          <p:nvPr/>
        </p:nvPicPr>
        <p:blipFill>
          <a:blip r:embed="rId6"/>
          <a:srcRect/>
          <a:stretch>
            <a:fillRect/>
          </a:stretch>
        </p:blipFill>
        <p:spPr bwMode="auto">
          <a:xfrm>
            <a:off x="7786688" y="5786438"/>
            <a:ext cx="957262" cy="714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43240" y="571480"/>
            <a:ext cx="3008313" cy="1162050"/>
          </a:xfrm>
        </p:spPr>
        <p:txBody>
          <a:bodyPr rtlCol="0">
            <a:normAutofit/>
          </a:bodyPr>
          <a:lstStyle/>
          <a:p>
            <a:pPr fontAlgn="auto">
              <a:spcAft>
                <a:spcPts val="0"/>
              </a:spcAft>
              <a:defRPr/>
            </a:pPr>
            <a:r>
              <a:rPr lang="es-ES" sz="4400" b="0" dirty="0" smtClean="0">
                <a:effectLst>
                  <a:glow rad="228600">
                    <a:schemeClr val="accent3">
                      <a:satMod val="175000"/>
                      <a:alpha val="40000"/>
                    </a:schemeClr>
                  </a:glow>
                </a:effectLst>
              </a:rPr>
              <a:t>Biblioteca</a:t>
            </a:r>
            <a:endParaRPr lang="es-ES" sz="4400" b="0" dirty="0">
              <a:effectLst>
                <a:glow rad="228600">
                  <a:schemeClr val="accent3">
                    <a:satMod val="175000"/>
                    <a:alpha val="40000"/>
                  </a:schemeClr>
                </a:glow>
              </a:effectLst>
            </a:endParaRPr>
          </a:p>
        </p:txBody>
      </p:sp>
      <p:pic>
        <p:nvPicPr>
          <p:cNvPr id="63490" name="4 Marcador de contenido" descr="marquesinacolegio1.gif"/>
          <p:cNvPicPr>
            <a:picLocks noGrp="1" noChangeAspect="1"/>
          </p:cNvPicPr>
          <p:nvPr>
            <p:ph idx="1"/>
          </p:nvPr>
        </p:nvPicPr>
        <p:blipFill>
          <a:blip r:embed="rId3"/>
          <a:srcRect/>
          <a:stretch>
            <a:fillRect/>
          </a:stretch>
        </p:blipFill>
        <p:spPr>
          <a:xfrm>
            <a:off x="0" y="0"/>
            <a:ext cx="10215563" cy="1000125"/>
          </a:xfrm>
        </p:spPr>
      </p:pic>
      <p:sp>
        <p:nvSpPr>
          <p:cNvPr id="63491" name="3 Marcador de texto"/>
          <p:cNvSpPr>
            <a:spLocks noGrp="1"/>
          </p:cNvSpPr>
          <p:nvPr>
            <p:ph type="body" sz="half" idx="2"/>
          </p:nvPr>
        </p:nvSpPr>
        <p:spPr>
          <a:xfrm>
            <a:off x="457200" y="1714500"/>
            <a:ext cx="8258175" cy="4411663"/>
          </a:xfrm>
        </p:spPr>
        <p:txBody>
          <a:bodyPr/>
          <a:lstStyle/>
          <a:p>
            <a:r>
              <a:rPr lang="es-ES" sz="2000" smtClean="0"/>
              <a:t>A lo largo de muchos años se ha ido formando una biblioteca que recoge numerosos fondos bibliográficos dedicados a la literatura infantil. Diversas colecciones de las editoriales más prestigiosas permiten a los alumnos tener una visión amplia de la literatura que va dirigida especialmente a sus edades. La biblioteca se completa con obras de consulta, sala de lectura y servicio de préstamos, que se encuentra en fase de informatización.</a:t>
            </a:r>
          </a:p>
        </p:txBody>
      </p:sp>
      <p:pic>
        <p:nvPicPr>
          <p:cNvPr id="63492" name="5 Imagen" descr="biblioteca.bmp"/>
          <p:cNvPicPr>
            <a:picLocks noChangeAspect="1"/>
          </p:cNvPicPr>
          <p:nvPr/>
        </p:nvPicPr>
        <p:blipFill>
          <a:blip r:embed="rId4"/>
          <a:srcRect/>
          <a:stretch>
            <a:fillRect/>
          </a:stretch>
        </p:blipFill>
        <p:spPr bwMode="auto">
          <a:xfrm>
            <a:off x="2357438" y="3857625"/>
            <a:ext cx="3857625" cy="2500313"/>
          </a:xfrm>
          <a:prstGeom prst="rect">
            <a:avLst/>
          </a:prstGeom>
          <a:noFill/>
          <a:ln w="9525">
            <a:noFill/>
            <a:miter lim="800000"/>
            <a:headEnd/>
            <a:tailEnd/>
          </a:ln>
        </p:spPr>
      </p:pic>
      <p:pic>
        <p:nvPicPr>
          <p:cNvPr id="63493" name="Picture 2" descr="F:\Trabajo Organización\j0356753.gif">
            <a:hlinkClick r:id="rId5" action="ppaction://hlinksldjump"/>
          </p:cNvPr>
          <p:cNvPicPr>
            <a:picLocks noChangeAspect="1" noChangeArrowheads="1" noCrop="1"/>
          </p:cNvPicPr>
          <p:nvPr/>
        </p:nvPicPr>
        <p:blipFill>
          <a:blip r:embed="rId6"/>
          <a:srcRect/>
          <a:stretch>
            <a:fillRect/>
          </a:stretch>
        </p:blipFill>
        <p:spPr bwMode="auto">
          <a:xfrm>
            <a:off x="7786688" y="5643563"/>
            <a:ext cx="898525" cy="830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571480"/>
            <a:ext cx="8258204" cy="1162050"/>
          </a:xfrm>
        </p:spPr>
        <p:txBody>
          <a:bodyPr rtlCol="0">
            <a:noAutofit/>
          </a:bodyPr>
          <a:lstStyle/>
          <a:p>
            <a:pPr fontAlgn="auto">
              <a:spcAft>
                <a:spcPts val="0"/>
              </a:spcAft>
              <a:defRPr/>
            </a:pPr>
            <a:r>
              <a:rPr lang="es-ES" sz="4400" b="0" dirty="0" smtClean="0">
                <a:effectLst>
                  <a:glow rad="228600">
                    <a:schemeClr val="accent3">
                      <a:satMod val="175000"/>
                      <a:alpha val="40000"/>
                    </a:schemeClr>
                  </a:glow>
                </a:effectLst>
              </a:rPr>
              <a:t> Mecanismos de Coordinación</a:t>
            </a:r>
            <a:endParaRPr lang="es-ES" sz="4400" b="0" dirty="0">
              <a:effectLst>
                <a:glow rad="228600">
                  <a:schemeClr val="accent3">
                    <a:satMod val="175000"/>
                    <a:alpha val="40000"/>
                  </a:schemeClr>
                </a:glow>
              </a:effectLst>
            </a:endParaRPr>
          </a:p>
        </p:txBody>
      </p:sp>
      <p:pic>
        <p:nvPicPr>
          <p:cNvPr id="65538" name="4 Marcador de contenido" descr="1.gif"/>
          <p:cNvPicPr>
            <a:picLocks noGrp="1" noChangeAspect="1"/>
          </p:cNvPicPr>
          <p:nvPr>
            <p:ph idx="1"/>
          </p:nvPr>
        </p:nvPicPr>
        <p:blipFill>
          <a:blip r:embed="rId2"/>
          <a:srcRect/>
          <a:stretch>
            <a:fillRect/>
          </a:stretch>
        </p:blipFill>
        <p:spPr>
          <a:xfrm>
            <a:off x="0" y="0"/>
            <a:ext cx="10215563" cy="1000125"/>
          </a:xfrm>
        </p:spPr>
      </p:pic>
      <p:sp>
        <p:nvSpPr>
          <p:cNvPr id="65539" name="3 Marcador de texto"/>
          <p:cNvSpPr>
            <a:spLocks noGrp="1"/>
          </p:cNvSpPr>
          <p:nvPr>
            <p:ph type="body" sz="half" idx="2"/>
          </p:nvPr>
        </p:nvSpPr>
        <p:spPr>
          <a:xfrm>
            <a:off x="457200" y="1643063"/>
            <a:ext cx="8329613" cy="4929187"/>
          </a:xfrm>
        </p:spPr>
        <p:txBody>
          <a:bodyPr/>
          <a:lstStyle/>
          <a:p>
            <a:endParaRPr lang="es-ES" smtClean="0"/>
          </a:p>
        </p:txBody>
      </p:sp>
      <p:graphicFrame>
        <p:nvGraphicFramePr>
          <p:cNvPr id="6" name="5 Diagrama"/>
          <p:cNvGraphicFramePr/>
          <p:nvPr/>
        </p:nvGraphicFramePr>
        <p:xfrm>
          <a:off x="0" y="1714488"/>
          <a:ext cx="9358346" cy="5143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5541" name="Picture 2" descr="F:\Trabajo Organización\j0309721.gif">
            <a:hlinkClick r:id="rId7" action="ppaction://hlinksldjump"/>
          </p:cNvPr>
          <p:cNvPicPr>
            <a:picLocks noChangeAspect="1" noChangeArrowheads="1" noCrop="1"/>
          </p:cNvPicPr>
          <p:nvPr/>
        </p:nvPicPr>
        <p:blipFill>
          <a:blip r:embed="rId8"/>
          <a:srcRect/>
          <a:stretch>
            <a:fillRect/>
          </a:stretch>
        </p:blipFill>
        <p:spPr bwMode="auto">
          <a:xfrm>
            <a:off x="1571625" y="2000250"/>
            <a:ext cx="657225" cy="742950"/>
          </a:xfrm>
          <a:prstGeom prst="rect">
            <a:avLst/>
          </a:prstGeom>
          <a:noFill/>
          <a:ln w="9525">
            <a:noFill/>
            <a:miter lim="800000"/>
            <a:headEnd/>
            <a:tailEnd/>
          </a:ln>
        </p:spPr>
      </p:pic>
      <p:pic>
        <p:nvPicPr>
          <p:cNvPr id="65542" name="Picture 3" descr="D:\usuario\Pictures\Galería multimedia de Microsoft\j0309721.gif">
            <a:hlinkClick r:id="rId9" action="ppaction://hlinksldjump"/>
          </p:cNvPr>
          <p:cNvPicPr>
            <a:picLocks noChangeAspect="1" noChangeArrowheads="1" noCrop="1"/>
          </p:cNvPicPr>
          <p:nvPr/>
        </p:nvPicPr>
        <p:blipFill>
          <a:blip r:embed="rId8"/>
          <a:srcRect/>
          <a:stretch>
            <a:fillRect/>
          </a:stretch>
        </p:blipFill>
        <p:spPr bwMode="auto">
          <a:xfrm>
            <a:off x="1555750" y="3910013"/>
            <a:ext cx="657225" cy="742950"/>
          </a:xfrm>
          <a:prstGeom prst="rect">
            <a:avLst/>
          </a:prstGeom>
          <a:noFill/>
          <a:ln w="9525">
            <a:noFill/>
            <a:miter lim="800000"/>
            <a:headEnd/>
            <a:tailEnd/>
          </a:ln>
        </p:spPr>
      </p:pic>
      <p:pic>
        <p:nvPicPr>
          <p:cNvPr id="65543" name="Picture 4" descr="D:\usuario\Pictures\Galería multimedia de Microsoft\j0309721.gif">
            <a:hlinkClick r:id="rId10" action="ppaction://hlinksldjump"/>
          </p:cNvPr>
          <p:cNvPicPr>
            <a:picLocks noChangeAspect="1" noChangeArrowheads="1" noCrop="1"/>
          </p:cNvPicPr>
          <p:nvPr/>
        </p:nvPicPr>
        <p:blipFill>
          <a:blip r:embed="rId8"/>
          <a:srcRect/>
          <a:stretch>
            <a:fillRect/>
          </a:stretch>
        </p:blipFill>
        <p:spPr bwMode="auto">
          <a:xfrm>
            <a:off x="1514475" y="5794375"/>
            <a:ext cx="657225" cy="742950"/>
          </a:xfrm>
          <a:prstGeom prst="rect">
            <a:avLst/>
          </a:prstGeom>
          <a:noFill/>
          <a:ln w="9525">
            <a:noFill/>
            <a:miter lim="800000"/>
            <a:headEnd/>
            <a:tailEnd/>
          </a:ln>
        </p:spPr>
      </p:pic>
      <p:pic>
        <p:nvPicPr>
          <p:cNvPr id="65544" name="Picture 2" descr="F:\Trabajo Organización\j0315780.gif">
            <a:hlinkClick r:id="rId11" action="ppaction://hlinksldjump"/>
          </p:cNvPr>
          <p:cNvPicPr>
            <a:picLocks noChangeAspect="1" noChangeArrowheads="1" noCrop="1"/>
          </p:cNvPicPr>
          <p:nvPr/>
        </p:nvPicPr>
        <p:blipFill>
          <a:blip r:embed="rId12"/>
          <a:srcRect/>
          <a:stretch>
            <a:fillRect/>
          </a:stretch>
        </p:blipFill>
        <p:spPr bwMode="auto">
          <a:xfrm>
            <a:off x="8358188" y="6072188"/>
            <a:ext cx="606425" cy="596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142984"/>
            <a:ext cx="9358346" cy="642942"/>
          </a:xfrm>
        </p:spPr>
        <p:txBody>
          <a:bodyPr rtlCol="0">
            <a:noAutofit/>
          </a:bodyPr>
          <a:lstStyle/>
          <a:p>
            <a:pPr fontAlgn="auto">
              <a:spcAft>
                <a:spcPts val="0"/>
              </a:spcAft>
              <a:defRPr/>
            </a:pPr>
            <a:r>
              <a:rPr lang="es-ES" sz="4000" b="0" dirty="0" smtClean="0">
                <a:effectLst>
                  <a:glow rad="228600">
                    <a:schemeClr val="accent3">
                      <a:satMod val="175000"/>
                      <a:alpha val="40000"/>
                    </a:schemeClr>
                  </a:glow>
                </a:effectLst>
              </a:rPr>
              <a:t>Colaboración y Normalización de los Valores</a:t>
            </a:r>
            <a:endParaRPr lang="es-ES" sz="4000" b="0" dirty="0">
              <a:effectLst>
                <a:glow rad="228600">
                  <a:schemeClr val="accent3">
                    <a:satMod val="175000"/>
                    <a:alpha val="40000"/>
                  </a:schemeClr>
                </a:glow>
              </a:effectLst>
            </a:endParaRPr>
          </a:p>
        </p:txBody>
      </p:sp>
      <p:pic>
        <p:nvPicPr>
          <p:cNvPr id="66562" name="4 Marcador de contenido" descr="1.gif"/>
          <p:cNvPicPr>
            <a:picLocks noGrp="1" noChangeAspect="1"/>
          </p:cNvPicPr>
          <p:nvPr>
            <p:ph idx="1"/>
          </p:nvPr>
        </p:nvPicPr>
        <p:blipFill>
          <a:blip r:embed="rId2"/>
          <a:srcRect/>
          <a:stretch>
            <a:fillRect/>
          </a:stretch>
        </p:blipFill>
        <p:spPr>
          <a:xfrm>
            <a:off x="0" y="0"/>
            <a:ext cx="10215563" cy="1000125"/>
          </a:xfrm>
        </p:spPr>
      </p:pic>
      <p:sp>
        <p:nvSpPr>
          <p:cNvPr id="66563" name="3 Marcador de texto"/>
          <p:cNvSpPr>
            <a:spLocks noGrp="1"/>
          </p:cNvSpPr>
          <p:nvPr>
            <p:ph type="body" sz="half" idx="2"/>
          </p:nvPr>
        </p:nvSpPr>
        <p:spPr>
          <a:xfrm>
            <a:off x="457200" y="1428750"/>
            <a:ext cx="8258175" cy="5000625"/>
          </a:xfrm>
        </p:spPr>
        <p:txBody>
          <a:bodyPr/>
          <a:lstStyle/>
          <a:p>
            <a:endParaRPr lang="es-ES" smtClean="0"/>
          </a:p>
        </p:txBody>
      </p:sp>
      <p:graphicFrame>
        <p:nvGraphicFramePr>
          <p:cNvPr id="8" name="7 Tabla"/>
          <p:cNvGraphicFramePr>
            <a:graphicFrameLocks noGrp="1"/>
          </p:cNvGraphicFramePr>
          <p:nvPr/>
        </p:nvGraphicFramePr>
        <p:xfrm>
          <a:off x="1357290" y="2143116"/>
          <a:ext cx="6072230" cy="1857388"/>
        </p:xfrm>
        <a:graphic>
          <a:graphicData uri="http://schemas.openxmlformats.org/drawingml/2006/table">
            <a:tbl>
              <a:tblPr firstRow="1" bandRow="1">
                <a:tableStyleId>{306799F8-075E-4A3A-A7F6-7FBC6576F1A4}</a:tableStyleId>
              </a:tblPr>
              <a:tblGrid>
                <a:gridCol w="6072230"/>
              </a:tblGrid>
              <a:tr h="1857388">
                <a:tc>
                  <a:txBody>
                    <a:bodyPr/>
                    <a:lstStyle/>
                    <a:p>
                      <a:pPr algn="ctr">
                        <a:buFontTx/>
                        <a:buNone/>
                      </a:pPr>
                      <a:endParaRPr lang="es-ES" sz="2000" dirty="0" smtClean="0"/>
                    </a:p>
                    <a:p>
                      <a:pPr algn="ctr">
                        <a:buFontTx/>
                        <a:buNone/>
                      </a:pPr>
                      <a:r>
                        <a:rPr lang="es-ES" sz="2000" dirty="0" smtClean="0"/>
                        <a:t>COLABORACIÓN:</a:t>
                      </a:r>
                    </a:p>
                    <a:p>
                      <a:pPr algn="ctr">
                        <a:buFontTx/>
                        <a:buNone/>
                      </a:pPr>
                      <a:r>
                        <a:rPr lang="es-ES" sz="2000" b="0" dirty="0" smtClean="0"/>
                        <a:t>Trabajo cooperativo o en equipo entre los profesores de los diferentes departamentos</a:t>
                      </a:r>
                    </a:p>
                    <a:p>
                      <a:endParaRPr lang="es-ES" dirty="0"/>
                    </a:p>
                  </a:txBody>
                  <a:tcPr/>
                </a:tc>
              </a:tr>
            </a:tbl>
          </a:graphicData>
        </a:graphic>
      </p:graphicFrame>
      <p:graphicFrame>
        <p:nvGraphicFramePr>
          <p:cNvPr id="6" name="5 Tabla"/>
          <p:cNvGraphicFramePr>
            <a:graphicFrameLocks noGrp="1"/>
          </p:cNvGraphicFramePr>
          <p:nvPr/>
        </p:nvGraphicFramePr>
        <p:xfrm>
          <a:off x="1357290" y="4286256"/>
          <a:ext cx="6072230" cy="1785950"/>
        </p:xfrm>
        <a:graphic>
          <a:graphicData uri="http://schemas.openxmlformats.org/drawingml/2006/table">
            <a:tbl>
              <a:tblPr firstRow="1" bandRow="1">
                <a:tableStyleId>{306799F8-075E-4A3A-A7F6-7FBC6576F1A4}</a:tableStyleId>
              </a:tblPr>
              <a:tblGrid>
                <a:gridCol w="6072230"/>
              </a:tblGrid>
              <a:tr h="1785950">
                <a:tc>
                  <a:txBody>
                    <a:bodyPr/>
                    <a:lstStyle/>
                    <a:p>
                      <a:pPr algn="ctr"/>
                      <a:endParaRPr lang="es-ES" sz="2000" dirty="0" smtClean="0"/>
                    </a:p>
                    <a:p>
                      <a:pPr algn="ctr"/>
                      <a:r>
                        <a:rPr lang="es-ES" sz="2000" dirty="0" smtClean="0"/>
                        <a:t>NORMALIZACIÓN DE LOS VALORES:</a:t>
                      </a:r>
                    </a:p>
                    <a:p>
                      <a:pPr algn="ctr"/>
                      <a:r>
                        <a:rPr lang="es-ES" sz="2000" b="0" dirty="0" smtClean="0"/>
                        <a:t>Atención personalizada de los profesores tanto para los alumnos como para los padres mediante tutorías.</a:t>
                      </a:r>
                      <a:endParaRPr lang="es-ES" sz="2000" b="0" dirty="0">
                        <a:solidFill>
                          <a:schemeClr val="tx1"/>
                        </a:solidFill>
                      </a:endParaRPr>
                    </a:p>
                  </a:txBody>
                  <a:tcPr/>
                </a:tc>
              </a:tr>
            </a:tbl>
          </a:graphicData>
        </a:graphic>
      </p:graphicFrame>
      <p:pic>
        <p:nvPicPr>
          <p:cNvPr id="66566" name="Picture 2" descr="F:\Trabajo Organización\j0356753.gif">
            <a:hlinkClick r:id="rId3" action="ppaction://hlinksldjump"/>
          </p:cNvPr>
          <p:cNvPicPr>
            <a:picLocks noChangeAspect="1" noChangeArrowheads="1" noCrop="1"/>
          </p:cNvPicPr>
          <p:nvPr/>
        </p:nvPicPr>
        <p:blipFill>
          <a:blip r:embed="rId4"/>
          <a:srcRect/>
          <a:stretch>
            <a:fillRect/>
          </a:stretch>
        </p:blipFill>
        <p:spPr bwMode="auto">
          <a:xfrm>
            <a:off x="7929563" y="6000750"/>
            <a:ext cx="833437" cy="677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1357298"/>
            <a:ext cx="8186766" cy="1000132"/>
          </a:xfrm>
        </p:spPr>
        <p:txBody>
          <a:bodyPr rtlCol="0">
            <a:normAutofit fontScale="90000"/>
          </a:bodyPr>
          <a:lstStyle/>
          <a:p>
            <a:pPr algn="ctr" fontAlgn="auto">
              <a:spcAft>
                <a:spcPts val="0"/>
              </a:spcAft>
              <a:defRPr/>
            </a:pPr>
            <a:r>
              <a:rPr lang="es-ES" sz="4400" b="0" dirty="0" smtClean="0">
                <a:effectLst>
                  <a:glow rad="228600">
                    <a:schemeClr val="accent3">
                      <a:satMod val="175000"/>
                      <a:alpha val="40000"/>
                    </a:schemeClr>
                  </a:glow>
                </a:effectLst>
              </a:rPr>
              <a:t>Normalización de resultados y de Procesos de trabajo</a:t>
            </a:r>
            <a:endParaRPr lang="es-ES" dirty="0">
              <a:effectLst>
                <a:glow rad="228600">
                  <a:schemeClr val="accent3">
                    <a:satMod val="175000"/>
                    <a:alpha val="40000"/>
                  </a:schemeClr>
                </a:glow>
              </a:effectLst>
            </a:endParaRPr>
          </a:p>
        </p:txBody>
      </p:sp>
      <p:pic>
        <p:nvPicPr>
          <p:cNvPr id="67586" name="4 Marcador de contenido" descr="1.gif"/>
          <p:cNvPicPr>
            <a:picLocks noGrp="1" noChangeAspect="1"/>
          </p:cNvPicPr>
          <p:nvPr>
            <p:ph idx="1"/>
          </p:nvPr>
        </p:nvPicPr>
        <p:blipFill>
          <a:blip r:embed="rId2"/>
          <a:srcRect/>
          <a:stretch>
            <a:fillRect/>
          </a:stretch>
        </p:blipFill>
        <p:spPr>
          <a:xfrm>
            <a:off x="0" y="0"/>
            <a:ext cx="10215563" cy="1071563"/>
          </a:xfrm>
        </p:spPr>
      </p:pic>
      <p:sp>
        <p:nvSpPr>
          <p:cNvPr id="67587" name="3 Marcador de texto"/>
          <p:cNvSpPr>
            <a:spLocks noGrp="1"/>
          </p:cNvSpPr>
          <p:nvPr>
            <p:ph type="body" sz="half" idx="2"/>
          </p:nvPr>
        </p:nvSpPr>
        <p:spPr>
          <a:xfrm>
            <a:off x="357188" y="2166938"/>
            <a:ext cx="8329612" cy="4691062"/>
          </a:xfrm>
        </p:spPr>
        <p:txBody>
          <a:bodyPr/>
          <a:lstStyle/>
          <a:p>
            <a:endParaRPr lang="es-ES" smtClean="0"/>
          </a:p>
        </p:txBody>
      </p:sp>
      <p:graphicFrame>
        <p:nvGraphicFramePr>
          <p:cNvPr id="6" name="5 Tabla"/>
          <p:cNvGraphicFramePr>
            <a:graphicFrameLocks noGrp="1"/>
          </p:cNvGraphicFramePr>
          <p:nvPr/>
        </p:nvGraphicFramePr>
        <p:xfrm>
          <a:off x="714348" y="2357430"/>
          <a:ext cx="3976694" cy="4328160"/>
        </p:xfrm>
        <a:graphic>
          <a:graphicData uri="http://schemas.openxmlformats.org/drawingml/2006/table">
            <a:tbl>
              <a:tblPr firstRow="1" bandRow="1">
                <a:tableStyleId>{306799F8-075E-4A3A-A7F6-7FBC6576F1A4}</a:tableStyleId>
              </a:tblPr>
              <a:tblGrid>
                <a:gridCol w="3976694"/>
              </a:tblGrid>
              <a:tr h="3571900">
                <a:tc>
                  <a:txBody>
                    <a:bodyPr/>
                    <a:lstStyle/>
                    <a:p>
                      <a:pPr marL="533400" indent="-533400" algn="ctr">
                        <a:buFontTx/>
                        <a:buNone/>
                      </a:pPr>
                      <a:r>
                        <a:rPr lang="es-ES" sz="2000" dirty="0" smtClean="0"/>
                        <a:t>NORMALIZACIÓN DE RESULTADOS</a:t>
                      </a:r>
                    </a:p>
                    <a:p>
                      <a:pPr marL="533400" indent="-533400" algn="ctr">
                        <a:buFontTx/>
                        <a:buAutoNum type="arabicParenR"/>
                      </a:pPr>
                      <a:r>
                        <a:rPr lang="es-ES" sz="2000" b="0" dirty="0" smtClean="0"/>
                        <a:t>Económicos: no es necesario obtener un beneficio para poder continuar con su actividad.</a:t>
                      </a:r>
                    </a:p>
                    <a:p>
                      <a:pPr marL="533400" indent="-533400" algn="ctr">
                        <a:buFontTx/>
                        <a:buNone/>
                      </a:pPr>
                      <a:r>
                        <a:rPr lang="es-ES" sz="2000" b="0" dirty="0" smtClean="0"/>
                        <a:t>2)  Académicos: se pretende que los alumnos alcancen los objetivos determinados en el plan curricular base.</a:t>
                      </a:r>
                    </a:p>
                    <a:p>
                      <a:pPr marL="533400" indent="-533400" algn="ctr">
                        <a:buFontTx/>
                        <a:buAutoNum type="arabicParenR" startAt="3"/>
                      </a:pPr>
                      <a:r>
                        <a:rPr lang="es-ES" sz="2000" b="0" dirty="0" smtClean="0"/>
                        <a:t>Satisfacción: ver la evolución tanto personal como académica de los alumnos del colegio</a:t>
                      </a:r>
                    </a:p>
                    <a:p>
                      <a:endParaRPr lang="es-ES" dirty="0"/>
                    </a:p>
                  </a:txBody>
                  <a:tcPr/>
                </a:tc>
              </a:tr>
            </a:tbl>
          </a:graphicData>
        </a:graphic>
      </p:graphicFrame>
      <p:graphicFrame>
        <p:nvGraphicFramePr>
          <p:cNvPr id="7" name="6 Tabla"/>
          <p:cNvGraphicFramePr>
            <a:graphicFrameLocks noGrp="1"/>
          </p:cNvGraphicFramePr>
          <p:nvPr/>
        </p:nvGraphicFramePr>
        <p:xfrm>
          <a:off x="4929190" y="2357430"/>
          <a:ext cx="3548066" cy="1785949"/>
        </p:xfrm>
        <a:graphic>
          <a:graphicData uri="http://schemas.openxmlformats.org/drawingml/2006/table">
            <a:tbl>
              <a:tblPr firstRow="1" bandRow="1">
                <a:tableStyleId>{306799F8-075E-4A3A-A7F6-7FBC6576F1A4}</a:tableStyleId>
              </a:tblPr>
              <a:tblGrid>
                <a:gridCol w="3548066"/>
              </a:tblGrid>
              <a:tr h="1785949">
                <a:tc>
                  <a:txBody>
                    <a:bodyPr/>
                    <a:lstStyle/>
                    <a:p>
                      <a:pPr algn="ctr">
                        <a:spcBef>
                          <a:spcPct val="50000"/>
                        </a:spcBef>
                      </a:pPr>
                      <a:r>
                        <a:rPr lang="es-ES" sz="2000" dirty="0" smtClean="0"/>
                        <a:t>NORMALIZACIN DE PROCESOS DE TRABAJO</a:t>
                      </a:r>
                    </a:p>
                    <a:p>
                      <a:pPr algn="ctr">
                        <a:spcBef>
                          <a:spcPct val="50000"/>
                        </a:spcBef>
                      </a:pPr>
                      <a:r>
                        <a:rPr lang="es-ES" sz="2000" b="0" dirty="0" smtClean="0"/>
                        <a:t>Programación diseñada el plan curricular del aula. </a:t>
                      </a:r>
                    </a:p>
                    <a:p>
                      <a:endParaRPr lang="es-ES" dirty="0"/>
                    </a:p>
                  </a:txBody>
                  <a:tcPr/>
                </a:tc>
              </a:tr>
            </a:tbl>
          </a:graphicData>
        </a:graphic>
      </p:graphicFrame>
      <p:pic>
        <p:nvPicPr>
          <p:cNvPr id="67590" name="Picture 2" descr="F:\Trabajo Organización\j0356753.gif">
            <a:hlinkClick r:id="rId3" action="ppaction://hlinksldjump"/>
          </p:cNvPr>
          <p:cNvPicPr>
            <a:picLocks noChangeAspect="1" noChangeArrowheads="1" noCrop="1"/>
          </p:cNvPicPr>
          <p:nvPr/>
        </p:nvPicPr>
        <p:blipFill>
          <a:blip r:embed="rId4"/>
          <a:srcRect/>
          <a:stretch>
            <a:fillRect/>
          </a:stretch>
        </p:blipFill>
        <p:spPr bwMode="auto">
          <a:xfrm>
            <a:off x="8072438" y="5857875"/>
            <a:ext cx="847725" cy="747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1214422"/>
            <a:ext cx="8401080" cy="577868"/>
          </a:xfrm>
        </p:spPr>
        <p:txBody>
          <a:bodyPr rtlCol="0">
            <a:noAutofit/>
          </a:bodyPr>
          <a:lstStyle/>
          <a:p>
            <a:pPr fontAlgn="auto">
              <a:spcAft>
                <a:spcPts val="0"/>
              </a:spcAft>
              <a:defRPr/>
            </a:pPr>
            <a:r>
              <a:rPr lang="es-ES" sz="4400" b="0" dirty="0" smtClean="0">
                <a:effectLst>
                  <a:glow rad="228600">
                    <a:schemeClr val="accent3">
                      <a:satMod val="175000"/>
                      <a:alpha val="40000"/>
                    </a:schemeClr>
                  </a:glow>
                </a:effectLst>
              </a:rPr>
              <a:t>Normalización de habilidades</a:t>
            </a:r>
            <a:endParaRPr lang="es-ES" sz="4400" b="0" dirty="0">
              <a:effectLst>
                <a:glow rad="228600">
                  <a:schemeClr val="accent3">
                    <a:satMod val="175000"/>
                    <a:alpha val="40000"/>
                  </a:schemeClr>
                </a:glow>
              </a:effectLst>
            </a:endParaRPr>
          </a:p>
        </p:txBody>
      </p:sp>
      <p:pic>
        <p:nvPicPr>
          <p:cNvPr id="68610" name="4 Marcador de contenido" descr="1.gif"/>
          <p:cNvPicPr>
            <a:picLocks noGrp="1" noChangeAspect="1"/>
          </p:cNvPicPr>
          <p:nvPr>
            <p:ph idx="1"/>
          </p:nvPr>
        </p:nvPicPr>
        <p:blipFill>
          <a:blip r:embed="rId2"/>
          <a:srcRect/>
          <a:stretch>
            <a:fillRect/>
          </a:stretch>
        </p:blipFill>
        <p:spPr>
          <a:xfrm>
            <a:off x="0" y="0"/>
            <a:ext cx="10215563" cy="1071563"/>
          </a:xfrm>
        </p:spPr>
      </p:pic>
      <p:sp>
        <p:nvSpPr>
          <p:cNvPr id="68611" name="3 Marcador de texto"/>
          <p:cNvSpPr>
            <a:spLocks noGrp="1"/>
          </p:cNvSpPr>
          <p:nvPr>
            <p:ph type="body" sz="half" idx="2"/>
          </p:nvPr>
        </p:nvSpPr>
        <p:spPr>
          <a:xfrm>
            <a:off x="457200" y="1714500"/>
            <a:ext cx="8401050" cy="5143500"/>
          </a:xfrm>
        </p:spPr>
        <p:txBody>
          <a:bodyPr/>
          <a:lstStyle/>
          <a:p>
            <a:r>
              <a:rPr lang="es-ES" sz="2000" smtClean="0"/>
              <a:t>Requisitos que se deben cumplir para el puesto; por ejemplo, un profesor:</a:t>
            </a:r>
          </a:p>
          <a:p>
            <a:endParaRPr lang="es-ES" b="1" smtClean="0"/>
          </a:p>
          <a:p>
            <a:endParaRPr lang="es-ES" b="1" smtClean="0"/>
          </a:p>
          <a:p>
            <a:endParaRPr lang="es-ES" smtClean="0"/>
          </a:p>
          <a:p>
            <a:endParaRPr lang="es-ES" smtClean="0"/>
          </a:p>
        </p:txBody>
      </p:sp>
      <p:graphicFrame>
        <p:nvGraphicFramePr>
          <p:cNvPr id="7" name="6 Tabla"/>
          <p:cNvGraphicFramePr>
            <a:graphicFrameLocks noGrp="1"/>
          </p:cNvGraphicFramePr>
          <p:nvPr/>
        </p:nvGraphicFramePr>
        <p:xfrm>
          <a:off x="3143240" y="2428868"/>
          <a:ext cx="2857520" cy="370840"/>
        </p:xfrm>
        <a:graphic>
          <a:graphicData uri="http://schemas.openxmlformats.org/drawingml/2006/table">
            <a:tbl>
              <a:tblPr firstRow="1" bandRow="1">
                <a:tableStyleId>{306799F8-075E-4A3A-A7F6-7FBC6576F1A4}</a:tableStyleId>
              </a:tblPr>
              <a:tblGrid>
                <a:gridCol w="2857520"/>
              </a:tblGrid>
              <a:tr h="370840">
                <a:tc>
                  <a:txBody>
                    <a:bodyPr/>
                    <a:lstStyle/>
                    <a:p>
                      <a:r>
                        <a:rPr lang="es-ES" sz="1800" dirty="0" smtClean="0"/>
                        <a:t>Magisterio. Profesor de EGB</a:t>
                      </a:r>
                      <a:endParaRPr lang="es-ES" dirty="0">
                        <a:solidFill>
                          <a:schemeClr val="bg1"/>
                        </a:solidFill>
                      </a:endParaRPr>
                    </a:p>
                  </a:txBody>
                  <a:tcPr/>
                </a:tc>
              </a:tr>
            </a:tbl>
          </a:graphicData>
        </a:graphic>
      </p:graphicFrame>
      <p:graphicFrame>
        <p:nvGraphicFramePr>
          <p:cNvPr id="8" name="7 Tabla"/>
          <p:cNvGraphicFramePr>
            <a:graphicFrameLocks noGrp="1"/>
          </p:cNvGraphicFramePr>
          <p:nvPr/>
        </p:nvGraphicFramePr>
        <p:xfrm>
          <a:off x="4071934" y="4286256"/>
          <a:ext cx="2214578" cy="1859280"/>
        </p:xfrm>
        <a:graphic>
          <a:graphicData uri="http://schemas.openxmlformats.org/drawingml/2006/table">
            <a:tbl>
              <a:tblPr firstRow="1" bandRow="1">
                <a:tableStyleId>{306799F8-075E-4A3A-A7F6-7FBC6576F1A4}</a:tableStyleId>
              </a:tblPr>
              <a:tblGrid>
                <a:gridCol w="2214578"/>
              </a:tblGrid>
              <a:tr h="1571636">
                <a:tc>
                  <a:txBody>
                    <a:bodyPr/>
                    <a:lstStyle/>
                    <a:p>
                      <a:pPr>
                        <a:spcBef>
                          <a:spcPct val="50000"/>
                        </a:spcBef>
                      </a:pPr>
                      <a:r>
                        <a:rPr lang="es-ES" sz="1400" dirty="0" smtClean="0"/>
                        <a:t>Habilidades sociales de comunicación y conducción de grupos.</a:t>
                      </a:r>
                    </a:p>
                    <a:p>
                      <a:pPr>
                        <a:spcBef>
                          <a:spcPct val="50000"/>
                        </a:spcBef>
                      </a:pPr>
                      <a:r>
                        <a:rPr lang="es-ES" sz="1400" dirty="0" smtClean="0"/>
                        <a:t>Habilidades pedagógicas.</a:t>
                      </a:r>
                    </a:p>
                    <a:p>
                      <a:pPr>
                        <a:spcBef>
                          <a:spcPct val="50000"/>
                        </a:spcBef>
                      </a:pPr>
                      <a:r>
                        <a:rPr lang="es-ES" sz="1400" dirty="0" smtClean="0"/>
                        <a:t>Habilidades de observación.</a:t>
                      </a:r>
                    </a:p>
                    <a:p>
                      <a:endParaRPr lang="es-ES" dirty="0"/>
                    </a:p>
                  </a:txBody>
                  <a:tcPr/>
                </a:tc>
              </a:tr>
            </a:tbl>
          </a:graphicData>
        </a:graphic>
      </p:graphicFrame>
      <p:graphicFrame>
        <p:nvGraphicFramePr>
          <p:cNvPr id="9" name="8 Tabla"/>
          <p:cNvGraphicFramePr>
            <a:graphicFrameLocks noGrp="1"/>
          </p:cNvGraphicFramePr>
          <p:nvPr/>
        </p:nvGraphicFramePr>
        <p:xfrm>
          <a:off x="285720" y="4286256"/>
          <a:ext cx="3500462" cy="2392680"/>
        </p:xfrm>
        <a:graphic>
          <a:graphicData uri="http://schemas.openxmlformats.org/drawingml/2006/table">
            <a:tbl>
              <a:tblPr firstRow="1" bandRow="1">
                <a:tableStyleId>{306799F8-075E-4A3A-A7F6-7FBC6576F1A4}</a:tableStyleId>
              </a:tblPr>
              <a:tblGrid>
                <a:gridCol w="3500462"/>
              </a:tblGrid>
              <a:tr h="2248874">
                <a:tc>
                  <a:txBody>
                    <a:bodyPr/>
                    <a:lstStyle/>
                    <a:p>
                      <a:pPr>
                        <a:spcBef>
                          <a:spcPct val="50000"/>
                        </a:spcBef>
                      </a:pPr>
                      <a:r>
                        <a:rPr lang="es-ES" sz="1400" dirty="0" smtClean="0"/>
                        <a:t>Conocimientos en la especialidad impartida.</a:t>
                      </a:r>
                    </a:p>
                    <a:p>
                      <a:pPr>
                        <a:spcBef>
                          <a:spcPct val="50000"/>
                        </a:spcBef>
                      </a:pPr>
                      <a:r>
                        <a:rPr lang="es-ES" sz="1400" dirty="0" smtClean="0"/>
                        <a:t>Conocimientos en la Reforma Educativa y la Profesión.</a:t>
                      </a:r>
                    </a:p>
                    <a:p>
                      <a:pPr>
                        <a:spcBef>
                          <a:spcPct val="50000"/>
                        </a:spcBef>
                      </a:pPr>
                      <a:r>
                        <a:rPr lang="es-ES" sz="1400" dirty="0" smtClean="0"/>
                        <a:t>Conocimientos sobre nuevas metodologías de enseñanza.</a:t>
                      </a:r>
                    </a:p>
                    <a:p>
                      <a:pPr>
                        <a:spcBef>
                          <a:spcPct val="50000"/>
                        </a:spcBef>
                      </a:pPr>
                      <a:r>
                        <a:rPr lang="es-ES" sz="1400" dirty="0" smtClean="0"/>
                        <a:t>Conocimientos a nivel usuario de Informática (Word, Excel, PowerPoint, Access)</a:t>
                      </a:r>
                    </a:p>
                    <a:p>
                      <a:endParaRPr lang="es-ES" dirty="0"/>
                    </a:p>
                  </a:txBody>
                  <a:tcPr/>
                </a:tc>
              </a:tr>
            </a:tbl>
          </a:graphicData>
        </a:graphic>
      </p:graphicFrame>
      <p:graphicFrame>
        <p:nvGraphicFramePr>
          <p:cNvPr id="10" name="9 Tabla"/>
          <p:cNvGraphicFramePr>
            <a:graphicFrameLocks noGrp="1"/>
          </p:cNvGraphicFramePr>
          <p:nvPr/>
        </p:nvGraphicFramePr>
        <p:xfrm>
          <a:off x="4143372" y="3571876"/>
          <a:ext cx="1643074" cy="365760"/>
        </p:xfrm>
        <a:graphic>
          <a:graphicData uri="http://schemas.openxmlformats.org/drawingml/2006/table">
            <a:tbl>
              <a:tblPr firstRow="1" bandRow="1">
                <a:tableStyleId>{306799F8-075E-4A3A-A7F6-7FBC6576F1A4}</a:tableStyleId>
              </a:tblPr>
              <a:tblGrid>
                <a:gridCol w="1643074"/>
              </a:tblGrid>
              <a:tr h="285752">
                <a:tc>
                  <a:txBody>
                    <a:bodyPr/>
                    <a:lstStyle/>
                    <a:p>
                      <a:r>
                        <a:rPr lang="es-ES" sz="1800" dirty="0" smtClean="0"/>
                        <a:t>Habilidades</a:t>
                      </a:r>
                      <a:endParaRPr lang="es-ES" dirty="0">
                        <a:solidFill>
                          <a:schemeClr val="bg1"/>
                        </a:solidFill>
                      </a:endParaRPr>
                    </a:p>
                  </a:txBody>
                  <a:tcPr/>
                </a:tc>
              </a:tr>
            </a:tbl>
          </a:graphicData>
        </a:graphic>
      </p:graphicFrame>
      <p:graphicFrame>
        <p:nvGraphicFramePr>
          <p:cNvPr id="12" name="11 Tabla"/>
          <p:cNvGraphicFramePr>
            <a:graphicFrameLocks noGrp="1"/>
          </p:cNvGraphicFramePr>
          <p:nvPr/>
        </p:nvGraphicFramePr>
        <p:xfrm>
          <a:off x="785786" y="3539806"/>
          <a:ext cx="1785950" cy="365760"/>
        </p:xfrm>
        <a:graphic>
          <a:graphicData uri="http://schemas.openxmlformats.org/drawingml/2006/table">
            <a:tbl>
              <a:tblPr firstRow="1" bandRow="1">
                <a:tableStyleId>{306799F8-075E-4A3A-A7F6-7FBC6576F1A4}</a:tableStyleId>
              </a:tblPr>
              <a:tblGrid>
                <a:gridCol w="1785950"/>
              </a:tblGrid>
              <a:tr h="0">
                <a:tc>
                  <a:txBody>
                    <a:bodyPr/>
                    <a:lstStyle/>
                    <a:p>
                      <a:r>
                        <a:rPr lang="es-ES" sz="1800" dirty="0" smtClean="0"/>
                        <a:t>Conocimientos</a:t>
                      </a:r>
                      <a:endParaRPr lang="es-ES" dirty="0">
                        <a:solidFill>
                          <a:schemeClr val="bg1"/>
                        </a:solidFill>
                      </a:endParaRPr>
                    </a:p>
                  </a:txBody>
                  <a:tcPr/>
                </a:tc>
              </a:tr>
            </a:tbl>
          </a:graphicData>
        </a:graphic>
      </p:graphicFrame>
      <p:graphicFrame>
        <p:nvGraphicFramePr>
          <p:cNvPr id="13" name="12 Tabla"/>
          <p:cNvGraphicFramePr>
            <a:graphicFrameLocks noGrp="1"/>
          </p:cNvGraphicFramePr>
          <p:nvPr/>
        </p:nvGraphicFramePr>
        <p:xfrm>
          <a:off x="6858016" y="3571876"/>
          <a:ext cx="1285884" cy="370840"/>
        </p:xfrm>
        <a:graphic>
          <a:graphicData uri="http://schemas.openxmlformats.org/drawingml/2006/table">
            <a:tbl>
              <a:tblPr firstRow="1" bandRow="1">
                <a:tableStyleId>{306799F8-075E-4A3A-A7F6-7FBC6576F1A4}</a:tableStyleId>
              </a:tblPr>
              <a:tblGrid>
                <a:gridCol w="1285884"/>
              </a:tblGrid>
              <a:tr h="370840">
                <a:tc>
                  <a:txBody>
                    <a:bodyPr/>
                    <a:lstStyle/>
                    <a:p>
                      <a:r>
                        <a:rPr lang="es-ES" sz="1800" dirty="0" smtClean="0"/>
                        <a:t>Actitudes</a:t>
                      </a:r>
                      <a:endParaRPr lang="es-ES" dirty="0">
                        <a:solidFill>
                          <a:schemeClr val="bg1"/>
                        </a:solidFill>
                      </a:endParaRPr>
                    </a:p>
                  </a:txBody>
                  <a:tcPr/>
                </a:tc>
              </a:tr>
            </a:tbl>
          </a:graphicData>
        </a:graphic>
      </p:graphicFrame>
      <p:graphicFrame>
        <p:nvGraphicFramePr>
          <p:cNvPr id="15" name="14 Tabla"/>
          <p:cNvGraphicFramePr>
            <a:graphicFrameLocks noGrp="1"/>
          </p:cNvGraphicFramePr>
          <p:nvPr/>
        </p:nvGraphicFramePr>
        <p:xfrm>
          <a:off x="6643702" y="4286256"/>
          <a:ext cx="2071670" cy="1965960"/>
        </p:xfrm>
        <a:graphic>
          <a:graphicData uri="http://schemas.openxmlformats.org/drawingml/2006/table">
            <a:tbl>
              <a:tblPr firstRow="1" bandRow="1">
                <a:tableStyleId>{306799F8-075E-4A3A-A7F6-7FBC6576F1A4}</a:tableStyleId>
              </a:tblPr>
              <a:tblGrid>
                <a:gridCol w="2071670"/>
              </a:tblGrid>
              <a:tr h="1751646">
                <a:tc>
                  <a:txBody>
                    <a:bodyPr/>
                    <a:lstStyle/>
                    <a:p>
                      <a:pPr>
                        <a:spcBef>
                          <a:spcPct val="50000"/>
                        </a:spcBef>
                      </a:pPr>
                      <a:r>
                        <a:rPr lang="es-ES" sz="1400" dirty="0" smtClean="0"/>
                        <a:t>Motivación y perseverancia</a:t>
                      </a:r>
                    </a:p>
                    <a:p>
                      <a:pPr>
                        <a:spcBef>
                          <a:spcPct val="50000"/>
                        </a:spcBef>
                      </a:pPr>
                      <a:r>
                        <a:rPr lang="es-ES" sz="1400" dirty="0" smtClean="0"/>
                        <a:t>Responsabilidad y confianza en sí mismo</a:t>
                      </a:r>
                    </a:p>
                    <a:p>
                      <a:pPr>
                        <a:spcBef>
                          <a:spcPct val="50000"/>
                        </a:spcBef>
                      </a:pPr>
                      <a:r>
                        <a:rPr lang="es-ES" sz="1400" dirty="0" smtClean="0"/>
                        <a:t>Curiosidad intelectual</a:t>
                      </a:r>
                    </a:p>
                    <a:p>
                      <a:pPr>
                        <a:spcBef>
                          <a:spcPct val="50000"/>
                        </a:spcBef>
                      </a:pPr>
                      <a:r>
                        <a:rPr lang="es-ES" sz="1400" dirty="0" smtClean="0"/>
                        <a:t>Valores éticos y morales</a:t>
                      </a:r>
                    </a:p>
                    <a:p>
                      <a:endParaRPr lang="es-ES" dirty="0"/>
                    </a:p>
                  </a:txBody>
                  <a:tcPr/>
                </a:tc>
              </a:tr>
            </a:tbl>
          </a:graphicData>
        </a:graphic>
      </p:graphicFrame>
      <p:cxnSp>
        <p:nvCxnSpPr>
          <p:cNvPr id="19" name="18 Conector recto"/>
          <p:cNvCxnSpPr/>
          <p:nvPr/>
        </p:nvCxnSpPr>
        <p:spPr>
          <a:xfrm rot="5400000">
            <a:off x="4501357" y="2999581"/>
            <a:ext cx="285750" cy="1587"/>
          </a:xfrm>
          <a:prstGeom prst="line">
            <a:avLst/>
          </a:prstGeom>
        </p:spPr>
        <p:style>
          <a:lnRef idx="3">
            <a:schemeClr val="accent3"/>
          </a:lnRef>
          <a:fillRef idx="0">
            <a:schemeClr val="accent3"/>
          </a:fillRef>
          <a:effectRef idx="2">
            <a:schemeClr val="accent3"/>
          </a:effectRef>
          <a:fontRef idx="minor">
            <a:schemeClr val="tx1"/>
          </a:fontRef>
        </p:style>
      </p:cxnSp>
      <p:cxnSp>
        <p:nvCxnSpPr>
          <p:cNvPr id="21" name="20 Conector recto"/>
          <p:cNvCxnSpPr/>
          <p:nvPr/>
        </p:nvCxnSpPr>
        <p:spPr>
          <a:xfrm rot="10800000">
            <a:off x="1500188" y="3143250"/>
            <a:ext cx="3143250"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24" name="23 Conector recto"/>
          <p:cNvCxnSpPr/>
          <p:nvPr/>
        </p:nvCxnSpPr>
        <p:spPr>
          <a:xfrm>
            <a:off x="4643438" y="3143250"/>
            <a:ext cx="2786062"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27" name="26 Conector recto"/>
          <p:cNvCxnSpPr/>
          <p:nvPr/>
        </p:nvCxnSpPr>
        <p:spPr>
          <a:xfrm rot="5400000">
            <a:off x="7251700" y="3321050"/>
            <a:ext cx="357188"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30" name="29 Conector recto"/>
          <p:cNvCxnSpPr/>
          <p:nvPr/>
        </p:nvCxnSpPr>
        <p:spPr>
          <a:xfrm rot="5400000">
            <a:off x="4465638" y="3321050"/>
            <a:ext cx="357188" cy="1587"/>
          </a:xfrm>
          <a:prstGeom prst="line">
            <a:avLst/>
          </a:prstGeom>
        </p:spPr>
        <p:style>
          <a:lnRef idx="3">
            <a:schemeClr val="accent3"/>
          </a:lnRef>
          <a:fillRef idx="0">
            <a:schemeClr val="accent3"/>
          </a:fillRef>
          <a:effectRef idx="2">
            <a:schemeClr val="accent3"/>
          </a:effectRef>
          <a:fontRef idx="minor">
            <a:schemeClr val="tx1"/>
          </a:fontRef>
        </p:style>
      </p:cxnSp>
      <p:cxnSp>
        <p:nvCxnSpPr>
          <p:cNvPr id="35" name="34 Conector recto"/>
          <p:cNvCxnSpPr/>
          <p:nvPr/>
        </p:nvCxnSpPr>
        <p:spPr>
          <a:xfrm rot="5400000">
            <a:off x="1320800" y="4108450"/>
            <a:ext cx="357188"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38" name="37 Conector recto"/>
          <p:cNvCxnSpPr/>
          <p:nvPr/>
        </p:nvCxnSpPr>
        <p:spPr>
          <a:xfrm rot="5400000">
            <a:off x="4752182" y="4107656"/>
            <a:ext cx="355600" cy="1587"/>
          </a:xfrm>
          <a:prstGeom prst="line">
            <a:avLst/>
          </a:prstGeom>
        </p:spPr>
        <p:style>
          <a:lnRef idx="3">
            <a:schemeClr val="accent3"/>
          </a:lnRef>
          <a:fillRef idx="0">
            <a:schemeClr val="accent3"/>
          </a:fillRef>
          <a:effectRef idx="2">
            <a:schemeClr val="accent3"/>
          </a:effectRef>
          <a:fontRef idx="minor">
            <a:schemeClr val="tx1"/>
          </a:fontRef>
        </p:style>
      </p:cxnSp>
      <p:cxnSp>
        <p:nvCxnSpPr>
          <p:cNvPr id="42" name="41 Conector recto"/>
          <p:cNvCxnSpPr/>
          <p:nvPr/>
        </p:nvCxnSpPr>
        <p:spPr>
          <a:xfrm rot="5400000">
            <a:off x="7287419" y="4144169"/>
            <a:ext cx="285750"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48" name="47 Conector recto"/>
          <p:cNvCxnSpPr/>
          <p:nvPr/>
        </p:nvCxnSpPr>
        <p:spPr>
          <a:xfrm rot="5400000">
            <a:off x="1320006" y="3321844"/>
            <a:ext cx="358775" cy="1588"/>
          </a:xfrm>
          <a:prstGeom prst="line">
            <a:avLst/>
          </a:prstGeom>
        </p:spPr>
        <p:style>
          <a:lnRef idx="3">
            <a:schemeClr val="accent3"/>
          </a:lnRef>
          <a:fillRef idx="0">
            <a:schemeClr val="accent3"/>
          </a:fillRef>
          <a:effectRef idx="2">
            <a:schemeClr val="accent3"/>
          </a:effectRef>
          <a:fontRef idx="minor">
            <a:schemeClr val="tx1"/>
          </a:fontRef>
        </p:style>
      </p:cxnSp>
      <p:pic>
        <p:nvPicPr>
          <p:cNvPr id="68628" name="Picture 2" descr="F:\Trabajo Organización\j0356753.gif">
            <a:hlinkClick r:id="rId3" action="ppaction://hlinksldjump"/>
          </p:cNvPr>
          <p:cNvPicPr>
            <a:picLocks noChangeAspect="1" noChangeArrowheads="1" noCrop="1"/>
          </p:cNvPicPr>
          <p:nvPr/>
        </p:nvPicPr>
        <p:blipFill>
          <a:blip r:embed="rId4"/>
          <a:srcRect/>
          <a:stretch>
            <a:fillRect/>
          </a:stretch>
        </p:blipFill>
        <p:spPr bwMode="auto">
          <a:xfrm>
            <a:off x="8150225" y="6000750"/>
            <a:ext cx="993775" cy="669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714356"/>
            <a:ext cx="7772400" cy="1470025"/>
          </a:xfrm>
        </p:spPr>
        <p:txBody>
          <a:bodyPr rtlCol="0">
            <a:normAutofit/>
          </a:bodyPr>
          <a:lstStyle/>
          <a:p>
            <a:pPr fontAlgn="auto">
              <a:spcAft>
                <a:spcPts val="0"/>
              </a:spcAft>
              <a:defRPr/>
            </a:pPr>
            <a:r>
              <a:rPr lang="es-ES" dirty="0" smtClean="0">
                <a:effectLst>
                  <a:glow rad="228600">
                    <a:schemeClr val="accent3">
                      <a:satMod val="175000"/>
                      <a:alpha val="40000"/>
                    </a:schemeClr>
                  </a:glow>
                </a:effectLst>
              </a:rPr>
              <a:t>Historia</a:t>
            </a:r>
            <a:endParaRPr lang="es-ES" dirty="0">
              <a:effectLst>
                <a:glow rad="228600">
                  <a:schemeClr val="accent3">
                    <a:satMod val="175000"/>
                    <a:alpha val="40000"/>
                  </a:schemeClr>
                </a:glow>
              </a:effectLst>
            </a:endParaRPr>
          </a:p>
        </p:txBody>
      </p:sp>
      <p:sp>
        <p:nvSpPr>
          <p:cNvPr id="18434" name="4 Subtítulo"/>
          <p:cNvSpPr>
            <a:spLocks noGrp="1"/>
          </p:cNvSpPr>
          <p:nvPr>
            <p:ph type="subTitle" idx="1"/>
          </p:nvPr>
        </p:nvSpPr>
        <p:spPr>
          <a:xfrm>
            <a:off x="285750" y="2000250"/>
            <a:ext cx="8643938" cy="4857750"/>
          </a:xfrm>
        </p:spPr>
        <p:txBody>
          <a:bodyPr/>
          <a:lstStyle/>
          <a:p>
            <a:pPr algn="l"/>
            <a:r>
              <a:rPr lang="es-ES" sz="2000" smtClean="0">
                <a:solidFill>
                  <a:schemeClr val="tx1"/>
                </a:solidFill>
              </a:rPr>
              <a:t>El CEIP Antonio Machado se compone de cuatro edificios resultado de las sucesivas ampliaciones del Centro. </a:t>
            </a:r>
          </a:p>
          <a:p>
            <a:pPr algn="l"/>
            <a:r>
              <a:rPr lang="es-ES" sz="2000" smtClean="0">
                <a:solidFill>
                  <a:schemeClr val="tx1"/>
                </a:solidFill>
              </a:rPr>
              <a:t>El Colegio se funda en los años veinte del pasado siglo, en el solar que actualmente ocupa el Instituto de Enseñanza Secundaria, en la calle Sta. Rafaela María.</a:t>
            </a:r>
          </a:p>
          <a:p>
            <a:pPr algn="l"/>
            <a:r>
              <a:rPr lang="es-ES" sz="2000" smtClean="0">
                <a:solidFill>
                  <a:schemeClr val="tx1"/>
                </a:solidFill>
              </a:rPr>
              <a:t>Más adelante, en los sesenta, se inaugura el edificio del actual comedor y otro más en lo que hoy es edificio de dirección, ambos sólo tenían cuatro aulas para los más pequeños. Se construye el actual edificio de dos plantas para los primeros ciclos. El centro se llama Colegio Generalísimo Franco, destacando nombres como los de D. Pedro Baena, maestro durante muchos años y del director D. Juan Mejías.</a:t>
            </a:r>
          </a:p>
          <a:p>
            <a:pPr algn="l"/>
            <a:r>
              <a:rPr lang="es-ES" sz="2000" smtClean="0">
                <a:solidFill>
                  <a:schemeClr val="tx1"/>
                </a:solidFill>
              </a:rPr>
              <a:t> En los ochenta se construyen los edificios de dirección con su actual configuración y el de biblioteca (1990), quedando el colegio tal y como lo conocemos. Además, se cambia el nombre del centro por el de Antonio Machado.</a:t>
            </a:r>
          </a:p>
        </p:txBody>
      </p:sp>
      <p:pic>
        <p:nvPicPr>
          <p:cNvPr id="18435" name="5 Imagen" descr="marquesinacolegio1.gif"/>
          <p:cNvPicPr>
            <a:picLocks noChangeAspect="1"/>
          </p:cNvPicPr>
          <p:nvPr/>
        </p:nvPicPr>
        <p:blipFill>
          <a:blip r:embed="rId3"/>
          <a:srcRect/>
          <a:stretch>
            <a:fillRect/>
          </a:stretch>
        </p:blipFill>
        <p:spPr bwMode="auto">
          <a:xfrm>
            <a:off x="0" y="0"/>
            <a:ext cx="10215563" cy="952500"/>
          </a:xfrm>
          <a:prstGeom prst="rect">
            <a:avLst/>
          </a:prstGeom>
          <a:noFill/>
          <a:ln w="9525">
            <a:noFill/>
            <a:miter lim="800000"/>
            <a:headEnd/>
            <a:tailEnd/>
          </a:ln>
        </p:spPr>
      </p:pic>
      <p:graphicFrame>
        <p:nvGraphicFramePr>
          <p:cNvPr id="9" name="8 Tabla"/>
          <p:cNvGraphicFramePr>
            <a:graphicFrameLocks noGrp="1"/>
          </p:cNvGraphicFramePr>
          <p:nvPr/>
        </p:nvGraphicFramePr>
        <p:xfrm>
          <a:off x="7286625" y="1571625"/>
          <a:ext cx="1071563" cy="244475"/>
        </p:xfrm>
        <a:graphic>
          <a:graphicData uri="http://schemas.openxmlformats.org/drawingml/2006/table">
            <a:tbl>
              <a:tblPr firstRow="1" bandRow="1">
                <a:tableStyleId>{5C22544A-7EE6-4342-B048-85BDC9FD1C3A}</a:tableStyleId>
              </a:tblPr>
              <a:tblGrid>
                <a:gridCol w="1071570"/>
              </a:tblGrid>
              <a:tr h="214314">
                <a:tc>
                  <a:txBody>
                    <a:bodyPr/>
                    <a:lstStyle/>
                    <a:p>
                      <a:pPr algn="r"/>
                      <a:endParaRPr lang="es-ES" sz="10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sp>
        <p:nvSpPr>
          <p:cNvPr id="10" name="9 Más">
            <a:hlinkClick r:id="rId4" action="ppaction://hlinksldjump"/>
          </p:cNvPr>
          <p:cNvSpPr/>
          <p:nvPr/>
        </p:nvSpPr>
        <p:spPr>
          <a:xfrm>
            <a:off x="8715375" y="6357938"/>
            <a:ext cx="428625" cy="500062"/>
          </a:xfrm>
          <a:prstGeom prst="mathPlus">
            <a:avLst/>
          </a:prstGeom>
          <a:ln/>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dirty="0">
              <a:ln>
                <a:solidFill>
                  <a:srgbClr val="FFFF00"/>
                </a:solidFill>
              </a:ln>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00232" y="1142984"/>
            <a:ext cx="7929618" cy="577868"/>
          </a:xfrm>
        </p:spPr>
        <p:txBody>
          <a:bodyPr rtlCol="0">
            <a:noAutofit/>
          </a:bodyPr>
          <a:lstStyle/>
          <a:p>
            <a:pPr fontAlgn="auto">
              <a:spcAft>
                <a:spcPts val="0"/>
              </a:spcAft>
              <a:defRPr/>
            </a:pPr>
            <a:r>
              <a:rPr lang="es-ES" sz="4400" b="0" dirty="0" smtClean="0">
                <a:effectLst>
                  <a:glow rad="228600">
                    <a:schemeClr val="accent3">
                      <a:satMod val="175000"/>
                      <a:alpha val="40000"/>
                    </a:schemeClr>
                  </a:glow>
                </a:effectLst>
              </a:rPr>
              <a:t>División del trabajo</a:t>
            </a:r>
            <a:endParaRPr lang="es-ES" sz="4400" b="0" dirty="0">
              <a:effectLst>
                <a:glow rad="228600">
                  <a:schemeClr val="accent3">
                    <a:satMod val="175000"/>
                    <a:alpha val="40000"/>
                  </a:schemeClr>
                </a:glow>
              </a:effectLst>
            </a:endParaRPr>
          </a:p>
        </p:txBody>
      </p:sp>
      <p:pic>
        <p:nvPicPr>
          <p:cNvPr id="69634" name="4 Marcador de contenido" descr="1.gif"/>
          <p:cNvPicPr>
            <a:picLocks noGrp="1" noChangeAspect="1"/>
          </p:cNvPicPr>
          <p:nvPr>
            <p:ph idx="1"/>
          </p:nvPr>
        </p:nvPicPr>
        <p:blipFill>
          <a:blip r:embed="rId3"/>
          <a:srcRect/>
          <a:stretch>
            <a:fillRect/>
          </a:stretch>
        </p:blipFill>
        <p:spPr>
          <a:xfrm>
            <a:off x="0" y="0"/>
            <a:ext cx="10215563" cy="1071563"/>
          </a:xfrm>
        </p:spPr>
      </p:pic>
      <p:sp>
        <p:nvSpPr>
          <p:cNvPr id="69635" name="3 Marcador de texto"/>
          <p:cNvSpPr>
            <a:spLocks noGrp="1"/>
          </p:cNvSpPr>
          <p:nvPr>
            <p:ph type="body" sz="half" idx="2"/>
          </p:nvPr>
        </p:nvSpPr>
        <p:spPr>
          <a:xfrm>
            <a:off x="214313" y="2000250"/>
            <a:ext cx="8715375" cy="4572000"/>
          </a:xfrm>
        </p:spPr>
        <p:txBody>
          <a:bodyPr/>
          <a:lstStyle/>
          <a:p>
            <a:r>
              <a:rPr lang="es-ES" sz="2000" smtClean="0"/>
              <a:t>              CÚPULA DIRECTIVA </a:t>
            </a:r>
          </a:p>
          <a:p>
            <a:endParaRPr lang="es-ES" sz="2000" smtClean="0"/>
          </a:p>
          <a:p>
            <a:endParaRPr lang="es-ES" sz="2000" smtClean="0"/>
          </a:p>
          <a:p>
            <a:endParaRPr lang="es-ES" sz="2000" smtClean="0"/>
          </a:p>
          <a:p>
            <a:endParaRPr lang="es-ES" sz="2000" smtClean="0"/>
          </a:p>
          <a:p>
            <a:endParaRPr lang="es-ES" sz="2000" smtClean="0"/>
          </a:p>
          <a:p>
            <a:endParaRPr lang="es-ES" sz="2000" smtClean="0"/>
          </a:p>
          <a:p>
            <a:endParaRPr lang="es-ES" sz="2000" smtClean="0"/>
          </a:p>
          <a:p>
            <a:endParaRPr lang="es-ES" sz="2000" smtClean="0"/>
          </a:p>
          <a:p>
            <a:endParaRPr lang="es-ES" sz="2000" smtClean="0"/>
          </a:p>
          <a:p>
            <a:endParaRPr lang="es-ES" sz="2000" smtClean="0"/>
          </a:p>
          <a:p>
            <a:r>
              <a:rPr lang="es-ES" sz="2000" smtClean="0"/>
              <a:t>              PERSONAL OPERATIVO</a:t>
            </a:r>
          </a:p>
        </p:txBody>
      </p:sp>
      <p:graphicFrame>
        <p:nvGraphicFramePr>
          <p:cNvPr id="9" name="8 Tabla"/>
          <p:cNvGraphicFramePr>
            <a:graphicFrameLocks noGrp="1"/>
          </p:cNvGraphicFramePr>
          <p:nvPr/>
        </p:nvGraphicFramePr>
        <p:xfrm>
          <a:off x="5357818" y="1928802"/>
          <a:ext cx="3214710" cy="2286000"/>
        </p:xfrm>
        <a:graphic>
          <a:graphicData uri="http://schemas.openxmlformats.org/drawingml/2006/table">
            <a:tbl>
              <a:tblPr firstRow="1" bandRow="1">
                <a:tableStyleId>{306799F8-075E-4A3A-A7F6-7FBC6576F1A4}</a:tableStyleId>
              </a:tblPr>
              <a:tblGrid>
                <a:gridCol w="3214710"/>
              </a:tblGrid>
              <a:tr h="357943">
                <a:tc>
                  <a:txBody>
                    <a:bodyPr/>
                    <a:lstStyle/>
                    <a:p>
                      <a:pPr algn="ctr"/>
                      <a:r>
                        <a:rPr lang="es-ES" sz="2000" b="0" dirty="0" smtClean="0"/>
                        <a:t>Aseso</a:t>
                      </a:r>
                      <a:r>
                        <a:rPr lang="es-ES" sz="2000" b="0" baseline="0" dirty="0" smtClean="0"/>
                        <a:t>ría Fiscal </a:t>
                      </a:r>
                      <a:endParaRPr lang="es-ES" sz="2000" b="0" dirty="0"/>
                    </a:p>
                  </a:txBody>
                  <a:tcPr>
                    <a:lnL w="9525" cap="flat" cmpd="sng" algn="ctr">
                      <a:noFill/>
                      <a:prstDash val="solid"/>
                    </a:lnL>
                    <a:lnR w="9525" cap="flat" cmpd="sng" algn="ctr">
                      <a:noFill/>
                      <a:prstDash val="solid"/>
                    </a:lnR>
                    <a:lnT w="9525" cap="flat" cmpd="sng" algn="ctr">
                      <a:noFill/>
                      <a:prstDash val="solid"/>
                    </a:lnT>
                    <a:lnB w="38100" cap="flat" cmpd="sng" algn="ctr">
                      <a:noFill/>
                      <a:prstDash val="solid"/>
                    </a:lnB>
                    <a:lnTlToBr w="12700" cmpd="sng">
                      <a:noFill/>
                      <a:prstDash val="solid"/>
                    </a:lnTlToBr>
                    <a:lnBlToTr w="12700" cmpd="sng">
                      <a:noFill/>
                      <a:prstDash val="solid"/>
                    </a:lnBlToTr>
                  </a:tcPr>
                </a:tc>
              </a:tr>
              <a:tr h="134306">
                <a:tc>
                  <a:txBody>
                    <a:bodyPr/>
                    <a:lstStyle/>
                    <a:p>
                      <a:pPr algn="ctr"/>
                      <a:r>
                        <a:rPr lang="es-ES" sz="2000" dirty="0" smtClean="0"/>
                        <a:t>Asesoría Jurídica</a:t>
                      </a:r>
                      <a:endParaRPr lang="es-ES" sz="2000" dirty="0"/>
                    </a:p>
                  </a:txBody>
                  <a:tcPr>
                    <a:lnT w="38100" cap="flat" cmpd="sng" algn="ctr">
                      <a:noFill/>
                      <a:prstDash val="solid"/>
                    </a:lnT>
                  </a:tcPr>
                </a:tc>
              </a:tr>
              <a:tr h="357943">
                <a:tc>
                  <a:txBody>
                    <a:bodyPr/>
                    <a:lstStyle/>
                    <a:p>
                      <a:pPr algn="ctr"/>
                      <a:r>
                        <a:rPr lang="es-ES" sz="2000" dirty="0" smtClean="0"/>
                        <a:t>Asesoría Laboral</a:t>
                      </a:r>
                      <a:endParaRPr lang="es-ES" sz="2000" dirty="0"/>
                    </a:p>
                  </a:txBody>
                  <a:tcPr/>
                </a:tc>
              </a:tr>
              <a:tr h="357943">
                <a:tc>
                  <a:txBody>
                    <a:bodyPr/>
                    <a:lstStyle/>
                    <a:p>
                      <a:pPr algn="ctr"/>
                      <a:r>
                        <a:rPr lang="es-ES" sz="2000" dirty="0" smtClean="0"/>
                        <a:t>Asesoría Nutricionista</a:t>
                      </a:r>
                      <a:endParaRPr lang="es-ES" sz="2000" dirty="0"/>
                    </a:p>
                  </a:txBody>
                  <a:tcPr/>
                </a:tc>
              </a:tr>
              <a:tr h="357943">
                <a:tc>
                  <a:txBody>
                    <a:bodyPr/>
                    <a:lstStyle/>
                    <a:p>
                      <a:pPr algn="ctr"/>
                      <a:r>
                        <a:rPr lang="es-ES" sz="2000" dirty="0" smtClean="0"/>
                        <a:t>Prevención Riesgos</a:t>
                      </a:r>
                      <a:r>
                        <a:rPr lang="es-ES" sz="2000" baseline="0" dirty="0" smtClean="0"/>
                        <a:t> Laborales</a:t>
                      </a:r>
                      <a:endParaRPr lang="es-ES" sz="2000" dirty="0"/>
                    </a:p>
                  </a:txBody>
                  <a:tcPr/>
                </a:tc>
              </a:tr>
            </a:tbl>
          </a:graphicData>
        </a:graphic>
      </p:graphicFrame>
      <p:graphicFrame>
        <p:nvGraphicFramePr>
          <p:cNvPr id="13" name="12 Tabla"/>
          <p:cNvGraphicFramePr>
            <a:graphicFrameLocks noGrp="1"/>
          </p:cNvGraphicFramePr>
          <p:nvPr/>
        </p:nvGraphicFramePr>
        <p:xfrm>
          <a:off x="5357818" y="4143380"/>
          <a:ext cx="3214710" cy="1889760"/>
        </p:xfrm>
        <a:graphic>
          <a:graphicData uri="http://schemas.openxmlformats.org/drawingml/2006/table">
            <a:tbl>
              <a:tblPr firstRow="1" bandRow="1">
                <a:tableStyleId>{306799F8-075E-4A3A-A7F6-7FBC6576F1A4}</a:tableStyleId>
              </a:tblPr>
              <a:tblGrid>
                <a:gridCol w="3214710"/>
              </a:tblGrid>
              <a:tr h="370840">
                <a:tc>
                  <a:txBody>
                    <a:bodyPr/>
                    <a:lstStyle/>
                    <a:p>
                      <a:pPr algn="ctr"/>
                      <a:r>
                        <a:rPr lang="es-ES" sz="2000" b="0" dirty="0" smtClean="0"/>
                        <a:t>Cocina</a:t>
                      </a:r>
                      <a:endParaRPr lang="es-ES" sz="2000" b="0" dirty="0"/>
                    </a:p>
                  </a:txBody>
                  <a:tcPr>
                    <a:lnB w="38100" cap="flat" cmpd="sng" algn="ctr">
                      <a:noFill/>
                      <a:prstDash val="solid"/>
                    </a:lnB>
                  </a:tcPr>
                </a:tc>
              </a:tr>
              <a:tr h="370840">
                <a:tc>
                  <a:txBody>
                    <a:bodyPr/>
                    <a:lstStyle/>
                    <a:p>
                      <a:pPr algn="ctr"/>
                      <a:r>
                        <a:rPr lang="es-ES" sz="2000" dirty="0" smtClean="0"/>
                        <a:t>Mantenimiento</a:t>
                      </a:r>
                      <a:endParaRPr lang="es-ES" sz="2000" dirty="0"/>
                    </a:p>
                  </a:txBody>
                  <a:tcPr>
                    <a:lnT>
                      <a:noFill/>
                    </a:lnT>
                    <a:lnB>
                      <a:noFill/>
                    </a:lnB>
                  </a:tcPr>
                </a:tc>
              </a:tr>
              <a:tr h="370840">
                <a:tc>
                  <a:txBody>
                    <a:bodyPr/>
                    <a:lstStyle/>
                    <a:p>
                      <a:pPr algn="ctr"/>
                      <a:r>
                        <a:rPr lang="es-ES" sz="2000" dirty="0" smtClean="0"/>
                        <a:t>Monitor Actividades</a:t>
                      </a:r>
                      <a:r>
                        <a:rPr lang="es-ES" sz="2000" baseline="0" dirty="0" smtClean="0"/>
                        <a:t> Extraescolares</a:t>
                      </a:r>
                      <a:endParaRPr lang="es-ES" sz="2000" dirty="0"/>
                    </a:p>
                  </a:txBody>
                  <a:tcPr>
                    <a:lnT>
                      <a:noFill/>
                    </a:lnT>
                    <a:lnB>
                      <a:noFill/>
                    </a:lnB>
                  </a:tcPr>
                </a:tc>
              </a:tr>
              <a:tr h="370840">
                <a:tc>
                  <a:txBody>
                    <a:bodyPr/>
                    <a:lstStyle/>
                    <a:p>
                      <a:pPr algn="ctr"/>
                      <a:r>
                        <a:rPr lang="es-ES" sz="2000" dirty="0" smtClean="0"/>
                        <a:t>Transporte</a:t>
                      </a:r>
                      <a:endParaRPr lang="es-ES" sz="2000" dirty="0"/>
                    </a:p>
                  </a:txBody>
                  <a:tcPr>
                    <a:lnT>
                      <a:noFill/>
                    </a:lnT>
                  </a:tcPr>
                </a:tc>
              </a:tr>
            </a:tbl>
          </a:graphicData>
        </a:graphic>
      </p:graphicFrame>
      <p:graphicFrame>
        <p:nvGraphicFramePr>
          <p:cNvPr id="14" name="13 Tabla"/>
          <p:cNvGraphicFramePr>
            <a:graphicFrameLocks noGrp="1"/>
          </p:cNvGraphicFramePr>
          <p:nvPr/>
        </p:nvGraphicFramePr>
        <p:xfrm>
          <a:off x="1142976" y="2357430"/>
          <a:ext cx="1285884" cy="396240"/>
        </p:xfrm>
        <a:graphic>
          <a:graphicData uri="http://schemas.openxmlformats.org/drawingml/2006/table">
            <a:tbl>
              <a:tblPr firstRow="1" bandRow="1">
                <a:tableStyleId>{306799F8-075E-4A3A-A7F6-7FBC6576F1A4}</a:tableStyleId>
              </a:tblPr>
              <a:tblGrid>
                <a:gridCol w="1285884"/>
              </a:tblGrid>
              <a:tr h="324802">
                <a:tc>
                  <a:txBody>
                    <a:bodyPr/>
                    <a:lstStyle/>
                    <a:p>
                      <a:pPr algn="ctr"/>
                      <a:r>
                        <a:rPr lang="es-ES" sz="2000" b="0" dirty="0" smtClean="0"/>
                        <a:t>Directora</a:t>
                      </a:r>
                      <a:endParaRPr lang="es-ES" sz="2000" b="0" dirty="0"/>
                    </a:p>
                  </a:txBody>
                  <a:tcPr>
                    <a:lnL w="9525" cap="flat" cmpd="sng" algn="ctr">
                      <a:noFill/>
                      <a:prstDash val="solid"/>
                    </a:lnL>
                    <a:lnR w="9525" cap="flat" cmpd="sng" algn="ctr">
                      <a:noFill/>
                      <a:prstDash val="solid"/>
                    </a:lnR>
                    <a:lnT w="9525" cap="flat" cmpd="sng" algn="ctr">
                      <a:noFill/>
                      <a:prstDash val="solid"/>
                    </a:lnT>
                    <a:lnB w="38100" cap="flat" cmpd="sng" algn="ctr">
                      <a:noFill/>
                      <a:prstDash val="solid"/>
                    </a:lnB>
                    <a:lnTlToBr w="12700" cmpd="sng">
                      <a:noFill/>
                      <a:prstDash val="solid"/>
                    </a:lnTlToBr>
                    <a:lnBlToTr w="12700" cmpd="sng">
                      <a:noFill/>
                      <a:prstDash val="solid"/>
                    </a:lnBlToTr>
                  </a:tcPr>
                </a:tc>
              </a:tr>
            </a:tbl>
          </a:graphicData>
        </a:graphic>
      </p:graphicFrame>
      <p:graphicFrame>
        <p:nvGraphicFramePr>
          <p:cNvPr id="16" name="15 Tabla"/>
          <p:cNvGraphicFramePr>
            <a:graphicFrameLocks noGrp="1"/>
          </p:cNvGraphicFramePr>
          <p:nvPr/>
        </p:nvGraphicFramePr>
        <p:xfrm>
          <a:off x="1142976" y="3214686"/>
          <a:ext cx="1785950" cy="767080"/>
        </p:xfrm>
        <a:graphic>
          <a:graphicData uri="http://schemas.openxmlformats.org/drawingml/2006/table">
            <a:tbl>
              <a:tblPr firstRow="1" bandRow="1">
                <a:tableStyleId>{306799F8-075E-4A3A-A7F6-7FBC6576F1A4}</a:tableStyleId>
              </a:tblPr>
              <a:tblGrid>
                <a:gridCol w="1785950"/>
              </a:tblGrid>
              <a:tr h="370840">
                <a:tc>
                  <a:txBody>
                    <a:bodyPr/>
                    <a:lstStyle/>
                    <a:p>
                      <a:pPr algn="ctr"/>
                      <a:r>
                        <a:rPr lang="es-ES" b="0" dirty="0" smtClean="0"/>
                        <a:t>Jefe</a:t>
                      </a:r>
                      <a:r>
                        <a:rPr lang="es-ES" b="0" baseline="0" dirty="0" smtClean="0"/>
                        <a:t> de Estudios</a:t>
                      </a:r>
                      <a:endParaRPr lang="es-ES" b="0" dirty="0"/>
                    </a:p>
                  </a:txBody>
                  <a:tcPr>
                    <a:lnL w="9525" cap="flat" cmpd="sng" algn="ctr">
                      <a:noFill/>
                      <a:prstDash val="solid"/>
                    </a:lnL>
                    <a:lnR w="9525" cap="flat" cmpd="sng" algn="ctr">
                      <a:noFill/>
                      <a:prstDash val="solid"/>
                    </a:lnR>
                    <a:lnT w="9525" cap="flat" cmpd="sng" algn="ctr">
                      <a:noFill/>
                      <a:prstDash val="solid"/>
                    </a:lnT>
                    <a:lnB w="38100" cap="flat" cmpd="sng" algn="ctr">
                      <a:noFill/>
                      <a:prstDash val="solid"/>
                    </a:lnB>
                    <a:lnTlToBr w="12700" cmpd="sng">
                      <a:noFill/>
                      <a:prstDash val="solid"/>
                    </a:lnTlToBr>
                    <a:lnBlToTr w="12700" cmpd="sng">
                      <a:noFill/>
                      <a:prstDash val="solid"/>
                    </a:lnBlToTr>
                  </a:tcPr>
                </a:tc>
              </a:tr>
              <a:tr h="370840">
                <a:tc>
                  <a:txBody>
                    <a:bodyPr/>
                    <a:lstStyle/>
                    <a:p>
                      <a:pPr algn="ctr"/>
                      <a:r>
                        <a:rPr lang="es-ES" sz="2000" dirty="0" smtClean="0"/>
                        <a:t>Secretarios</a:t>
                      </a:r>
                      <a:endParaRPr lang="es-ES" dirty="0"/>
                    </a:p>
                  </a:txBody>
                  <a:tcPr>
                    <a:lnL w="9525" cap="flat" cmpd="sng" algn="ctr">
                      <a:noFill/>
                      <a:prstDash val="solid"/>
                    </a:lnL>
                    <a:lnR w="9525" cap="flat" cmpd="sng" algn="ctr">
                      <a:noFill/>
                      <a:prstDash val="solid"/>
                    </a:lnR>
                    <a:lnT w="38100" cap="flat" cmpd="sng" algn="ctr">
                      <a:noFill/>
                      <a:prstDash val="solid"/>
                    </a:lnT>
                    <a:lnB>
                      <a:noFill/>
                    </a:lnB>
                    <a:lnTlToBr w="12700" cmpd="sng">
                      <a:noFill/>
                      <a:prstDash val="solid"/>
                    </a:lnTlToBr>
                    <a:lnBlToTr w="12700" cmpd="sng">
                      <a:noFill/>
                      <a:prstDash val="solid"/>
                    </a:lnBlToTr>
                  </a:tcPr>
                </a:tc>
              </a:tr>
            </a:tbl>
          </a:graphicData>
        </a:graphic>
      </p:graphicFrame>
      <p:graphicFrame>
        <p:nvGraphicFramePr>
          <p:cNvPr id="17" name="16 Tabla"/>
          <p:cNvGraphicFramePr>
            <a:graphicFrameLocks noGrp="1"/>
          </p:cNvGraphicFramePr>
          <p:nvPr/>
        </p:nvGraphicFramePr>
        <p:xfrm>
          <a:off x="1142976" y="4429132"/>
          <a:ext cx="1904992" cy="1584960"/>
        </p:xfrm>
        <a:graphic>
          <a:graphicData uri="http://schemas.openxmlformats.org/drawingml/2006/table">
            <a:tbl>
              <a:tblPr firstRow="1" bandRow="1">
                <a:tableStyleId>{306799F8-075E-4A3A-A7F6-7FBC6576F1A4}</a:tableStyleId>
              </a:tblPr>
              <a:tblGrid>
                <a:gridCol w="1904992"/>
              </a:tblGrid>
              <a:tr h="370840">
                <a:tc>
                  <a:txBody>
                    <a:bodyPr/>
                    <a:lstStyle/>
                    <a:p>
                      <a:pPr algn="ctr"/>
                      <a:r>
                        <a:rPr lang="es-ES" sz="2000" b="0" dirty="0" smtClean="0"/>
                        <a:t>Maestros</a:t>
                      </a:r>
                      <a:endParaRPr lang="es-ES" sz="2000" b="0" dirty="0"/>
                    </a:p>
                  </a:txBody>
                  <a:tcPr>
                    <a:lnL w="9525" cap="flat" cmpd="sng" algn="ctr">
                      <a:noFill/>
                      <a:prstDash val="solid"/>
                    </a:lnL>
                    <a:lnR w="9525" cap="flat" cmpd="sng" algn="ctr">
                      <a:noFill/>
                      <a:prstDash val="solid"/>
                    </a:lnR>
                    <a:lnT w="9525" cap="flat" cmpd="sng" algn="ctr">
                      <a:noFill/>
                      <a:prstDash val="solid"/>
                    </a:lnT>
                    <a:lnB w="38100" cap="flat" cmpd="sng" algn="ctr">
                      <a:noFill/>
                      <a:prstDash val="solid"/>
                    </a:lnB>
                    <a:lnTlToBr w="12700" cmpd="sng">
                      <a:noFill/>
                      <a:prstDash val="solid"/>
                    </a:lnTlToBr>
                    <a:lnBlToTr w="12700" cmpd="sng">
                      <a:noFill/>
                      <a:prstDash val="solid"/>
                    </a:lnBlToTr>
                  </a:tcPr>
                </a:tc>
              </a:tr>
              <a:tr h="370840">
                <a:tc>
                  <a:txBody>
                    <a:bodyPr/>
                    <a:lstStyle/>
                    <a:p>
                      <a:pPr algn="ctr"/>
                      <a:r>
                        <a:rPr lang="es-ES" sz="2000" dirty="0" smtClean="0"/>
                        <a:t>Tutores</a:t>
                      </a:r>
                      <a:endParaRPr lang="es-ES" sz="2000" dirty="0"/>
                    </a:p>
                  </a:txBody>
                  <a:tcPr>
                    <a:lnL w="9525" cap="flat" cmpd="sng" algn="ctr">
                      <a:noFill/>
                      <a:prstDash val="solid"/>
                    </a:lnL>
                    <a:lnR w="9525" cap="flat" cmpd="sng" algn="ctr">
                      <a:noFill/>
                      <a:prstDash val="solid"/>
                    </a:lnR>
                    <a:lnT w="38100" cap="flat" cmpd="sng" algn="ctr">
                      <a:noFill/>
                      <a:prstDash val="solid"/>
                    </a:lnT>
                    <a:lnB>
                      <a:noFill/>
                    </a:lnB>
                    <a:lnTlToBr w="12700" cmpd="sng">
                      <a:noFill/>
                      <a:prstDash val="solid"/>
                    </a:lnTlToBr>
                    <a:lnBlToTr w="12700" cmpd="sng">
                      <a:noFill/>
                      <a:prstDash val="solid"/>
                    </a:lnBlToTr>
                  </a:tcPr>
                </a:tc>
              </a:tr>
              <a:tr h="370840">
                <a:tc>
                  <a:txBody>
                    <a:bodyPr/>
                    <a:lstStyle/>
                    <a:p>
                      <a:pPr algn="ctr"/>
                      <a:r>
                        <a:rPr lang="es-ES" sz="2000" dirty="0" smtClean="0"/>
                        <a:t>Monitores</a:t>
                      </a:r>
                      <a:r>
                        <a:rPr lang="es-ES" sz="2000" baseline="0" dirty="0" smtClean="0"/>
                        <a:t> E.E.</a:t>
                      </a:r>
                      <a:endParaRPr lang="es-ES" sz="2000" dirty="0"/>
                    </a:p>
                  </a:txBody>
                  <a:tcPr>
                    <a:lnL w="9525" cap="flat" cmpd="sng" algn="ctr">
                      <a:noFill/>
                      <a:prstDash val="solid"/>
                    </a:lnL>
                    <a:lnR w="9525" cap="flat" cmpd="sng" algn="ctr">
                      <a:noFill/>
                      <a:prstDash val="solid"/>
                    </a:lnR>
                    <a:lnT>
                      <a:noFill/>
                    </a:lnT>
                    <a:lnB>
                      <a:noFill/>
                    </a:lnB>
                    <a:lnTlToBr w="12700" cmpd="sng">
                      <a:noFill/>
                      <a:prstDash val="solid"/>
                    </a:lnTlToBr>
                    <a:lnBlToTr w="12700" cmpd="sng">
                      <a:noFill/>
                      <a:prstDash val="solid"/>
                    </a:lnBlToTr>
                  </a:tcPr>
                </a:tc>
              </a:tr>
              <a:tr h="370840">
                <a:tc>
                  <a:txBody>
                    <a:bodyPr/>
                    <a:lstStyle/>
                    <a:p>
                      <a:pPr algn="ctr"/>
                      <a:r>
                        <a:rPr lang="es-ES" sz="2000" dirty="0" smtClean="0"/>
                        <a:t>Administración</a:t>
                      </a:r>
                      <a:endParaRPr lang="es-ES" sz="2000" dirty="0"/>
                    </a:p>
                  </a:txBody>
                  <a:tcPr>
                    <a:lnL w="9525" cap="flat" cmpd="sng" algn="ctr">
                      <a:noFill/>
                      <a:prstDash val="solid"/>
                    </a:lnL>
                    <a:lnR w="9525" cap="flat" cmpd="sng" algn="ctr">
                      <a:noFill/>
                      <a:prstDash val="solid"/>
                    </a:lnR>
                    <a:lnT>
                      <a:noFill/>
                    </a:lnT>
                    <a:lnB w="9525" cap="flat" cmpd="sng" algn="ctr">
                      <a:noFill/>
                      <a:prstDash val="solid"/>
                    </a:lnB>
                    <a:lnTlToBr w="12700" cmpd="sng">
                      <a:noFill/>
                      <a:prstDash val="solid"/>
                    </a:lnTlToBr>
                    <a:lnBlToTr w="12700" cmpd="sng">
                      <a:noFill/>
                      <a:prstDash val="solid"/>
                    </a:lnBlToTr>
                  </a:tcPr>
                </a:tc>
              </a:tr>
            </a:tbl>
          </a:graphicData>
        </a:graphic>
      </p:graphicFrame>
      <p:sp>
        <p:nvSpPr>
          <p:cNvPr id="18" name="17 Flecha abajo"/>
          <p:cNvSpPr/>
          <p:nvPr/>
        </p:nvSpPr>
        <p:spPr>
          <a:xfrm rot="5400000">
            <a:off x="3640978" y="1288188"/>
            <a:ext cx="529353" cy="2667837"/>
          </a:xfrm>
          <a:prstGeom prst="downArrow">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20" name="19 Flecha abajo"/>
          <p:cNvSpPr/>
          <p:nvPr/>
        </p:nvSpPr>
        <p:spPr>
          <a:xfrm rot="5400000">
            <a:off x="3929058" y="4214818"/>
            <a:ext cx="571504" cy="2000264"/>
          </a:xfrm>
          <a:prstGeom prst="downArrow">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graphicFrame>
        <p:nvGraphicFramePr>
          <p:cNvPr id="21" name="20 Tabla"/>
          <p:cNvGraphicFramePr>
            <a:graphicFrameLocks noGrp="1"/>
          </p:cNvGraphicFramePr>
          <p:nvPr/>
        </p:nvGraphicFramePr>
        <p:xfrm>
          <a:off x="571472" y="2111356"/>
          <a:ext cx="476232" cy="4746644"/>
        </p:xfrm>
        <a:graphic>
          <a:graphicData uri="http://schemas.openxmlformats.org/drawingml/2006/table">
            <a:tbl>
              <a:tblPr firstRow="1" bandRow="1">
                <a:tableStyleId>{2D5ABB26-0587-4C30-8999-92F81FD0307C}</a:tableStyleId>
              </a:tblPr>
              <a:tblGrid>
                <a:gridCol w="476232"/>
              </a:tblGrid>
              <a:tr h="4746644">
                <a:tc>
                  <a:txBody>
                    <a:bodyPr/>
                    <a:lstStyle/>
                    <a:p>
                      <a:r>
                        <a:rPr lang="es-ES" sz="2000" dirty="0" smtClean="0"/>
                        <a:t>LINEA</a:t>
                      </a:r>
                      <a:r>
                        <a:rPr lang="es-ES" sz="2000" baseline="0" dirty="0" smtClean="0"/>
                        <a:t> MEDIA</a:t>
                      </a:r>
                      <a:endParaRPr lang="es-ES" sz="2000" dirty="0"/>
                    </a:p>
                  </a:txBody>
                  <a:tcPr vert="wordArtVert">
                    <a:lnL>
                      <a:noFill/>
                    </a:lnL>
                    <a:lnR>
                      <a:noFill/>
                    </a:lnR>
                    <a:lnT>
                      <a:noFill/>
                    </a:lnT>
                    <a:lnB>
                      <a:noFill/>
                    </a:lnB>
                    <a:lnTlToBr w="12700" cmpd="sng">
                      <a:noFill/>
                      <a:prstDash val="solid"/>
                    </a:lnTlToBr>
                    <a:lnBlToTr w="12700" cmpd="sng">
                      <a:noFill/>
                      <a:prstDash val="solid"/>
                    </a:lnBlToTr>
                  </a:tcPr>
                </a:tc>
              </a:tr>
            </a:tbl>
          </a:graphicData>
        </a:graphic>
      </p:graphicFrame>
      <p:graphicFrame>
        <p:nvGraphicFramePr>
          <p:cNvPr id="22" name="21 Tabla"/>
          <p:cNvGraphicFramePr>
            <a:graphicFrameLocks noGrp="1"/>
          </p:cNvGraphicFramePr>
          <p:nvPr/>
        </p:nvGraphicFramePr>
        <p:xfrm>
          <a:off x="4714876" y="2928934"/>
          <a:ext cx="500066" cy="2000264"/>
        </p:xfrm>
        <a:graphic>
          <a:graphicData uri="http://schemas.openxmlformats.org/drawingml/2006/table">
            <a:tbl>
              <a:tblPr firstRow="1" bandRow="1">
                <a:tableStyleId>{2D5ABB26-0587-4C30-8999-92F81FD0307C}</a:tableStyleId>
              </a:tblPr>
              <a:tblGrid>
                <a:gridCol w="500066"/>
              </a:tblGrid>
              <a:tr h="2000264">
                <a:tc>
                  <a:txBody>
                    <a:bodyPr/>
                    <a:lstStyle/>
                    <a:p>
                      <a:r>
                        <a:rPr lang="es-ES" sz="2000" dirty="0" smtClean="0"/>
                        <a:t>STAFF</a:t>
                      </a:r>
                      <a:endParaRPr lang="es-ES" dirty="0"/>
                    </a:p>
                  </a:txBody>
                  <a:tcPr vert="wordArtVert">
                    <a:lnL>
                      <a:noFill/>
                    </a:lnL>
                    <a:lnR>
                      <a:noFill/>
                    </a:lnR>
                    <a:lnT>
                      <a:noFill/>
                    </a:lnT>
                    <a:lnB>
                      <a:noFill/>
                    </a:lnB>
                    <a:lnTlToBr w="12700" cmpd="sng">
                      <a:noFill/>
                      <a:prstDash val="solid"/>
                    </a:lnTlToBr>
                    <a:lnBlToTr w="12700" cmpd="sng">
                      <a:noFill/>
                      <a:prstDash val="solid"/>
                    </a:lnBlToTr>
                  </a:tcPr>
                </a:tc>
              </a:tr>
            </a:tbl>
          </a:graphicData>
        </a:graphic>
      </p:graphicFrame>
      <p:pic>
        <p:nvPicPr>
          <p:cNvPr id="69649" name="Picture 2" descr="F:\Trabajo Organización\j0315780.gif">
            <a:hlinkClick r:id="rId4" action="ppaction://hlinksldjump"/>
          </p:cNvPr>
          <p:cNvPicPr>
            <a:picLocks noChangeAspect="1" noChangeArrowheads="1" noCrop="1"/>
          </p:cNvPicPr>
          <p:nvPr/>
        </p:nvPicPr>
        <p:blipFill>
          <a:blip r:embed="rId5"/>
          <a:srcRect/>
          <a:stretch>
            <a:fillRect/>
          </a:stretch>
        </p:blipFill>
        <p:spPr bwMode="auto">
          <a:xfrm>
            <a:off x="8001000" y="6000750"/>
            <a:ext cx="785813" cy="709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1 Título"/>
          <p:cNvSpPr>
            <a:spLocks noGrp="1"/>
          </p:cNvSpPr>
          <p:nvPr>
            <p:ph type="title"/>
          </p:nvPr>
        </p:nvSpPr>
        <p:spPr>
          <a:xfrm>
            <a:off x="1957388" y="1285875"/>
            <a:ext cx="7186612" cy="506413"/>
          </a:xfrm>
        </p:spPr>
        <p:txBody>
          <a:bodyPr/>
          <a:lstStyle/>
          <a:p>
            <a:r>
              <a:rPr lang="es-ES" sz="4400" b="0" smtClean="0"/>
              <a:t>   Roles del Directivo</a:t>
            </a:r>
          </a:p>
        </p:txBody>
      </p:sp>
      <p:pic>
        <p:nvPicPr>
          <p:cNvPr id="71682" name="4 Marcador de contenido" descr="1.gif"/>
          <p:cNvPicPr>
            <a:picLocks noGrp="1" noChangeAspect="1"/>
          </p:cNvPicPr>
          <p:nvPr>
            <p:ph idx="1"/>
          </p:nvPr>
        </p:nvPicPr>
        <p:blipFill>
          <a:blip r:embed="rId2"/>
          <a:srcRect/>
          <a:stretch>
            <a:fillRect/>
          </a:stretch>
        </p:blipFill>
        <p:spPr>
          <a:xfrm>
            <a:off x="0" y="0"/>
            <a:ext cx="10215563" cy="1071563"/>
          </a:xfrm>
        </p:spPr>
      </p:pic>
      <p:sp>
        <p:nvSpPr>
          <p:cNvPr id="71683" name="3 Marcador de texto"/>
          <p:cNvSpPr>
            <a:spLocks noGrp="1"/>
          </p:cNvSpPr>
          <p:nvPr>
            <p:ph type="body" sz="half" idx="2"/>
          </p:nvPr>
        </p:nvSpPr>
        <p:spPr>
          <a:xfrm>
            <a:off x="457200" y="1785938"/>
            <a:ext cx="8258175" cy="4714875"/>
          </a:xfrm>
        </p:spPr>
        <p:txBody>
          <a:bodyPr/>
          <a:lstStyle/>
          <a:p>
            <a:endParaRPr lang="es-ES" smtClean="0"/>
          </a:p>
        </p:txBody>
      </p:sp>
      <p:graphicFrame>
        <p:nvGraphicFramePr>
          <p:cNvPr id="6" name="5 Diagrama"/>
          <p:cNvGraphicFramePr/>
          <p:nvPr/>
        </p:nvGraphicFramePr>
        <p:xfrm>
          <a:off x="428596" y="2285992"/>
          <a:ext cx="8072494" cy="39925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1685" name="Picture 2" descr="F:\Trabajo Organización\j0309721.gif">
            <a:hlinkClick r:id="rId7" action="ppaction://hlinksldjump"/>
          </p:cNvPr>
          <p:cNvPicPr>
            <a:picLocks noChangeAspect="1" noChangeArrowheads="1" noCrop="1"/>
          </p:cNvPicPr>
          <p:nvPr/>
        </p:nvPicPr>
        <p:blipFill>
          <a:blip r:embed="rId8"/>
          <a:srcRect/>
          <a:stretch>
            <a:fillRect/>
          </a:stretch>
        </p:blipFill>
        <p:spPr bwMode="auto">
          <a:xfrm>
            <a:off x="1714500" y="2500313"/>
            <a:ext cx="657225" cy="742950"/>
          </a:xfrm>
          <a:prstGeom prst="rect">
            <a:avLst/>
          </a:prstGeom>
          <a:noFill/>
          <a:ln w="9525">
            <a:noFill/>
            <a:miter lim="800000"/>
            <a:headEnd/>
            <a:tailEnd/>
          </a:ln>
        </p:spPr>
      </p:pic>
      <p:pic>
        <p:nvPicPr>
          <p:cNvPr id="71686" name="Picture 3" descr="F:\Trabajo Organización\j0309721.gif">
            <a:hlinkClick r:id="rId9" action="ppaction://hlinksldjump"/>
          </p:cNvPr>
          <p:cNvPicPr>
            <a:picLocks noChangeAspect="1" noChangeArrowheads="1" noCrop="1"/>
          </p:cNvPicPr>
          <p:nvPr/>
        </p:nvPicPr>
        <p:blipFill>
          <a:blip r:embed="rId8"/>
          <a:srcRect/>
          <a:stretch>
            <a:fillRect/>
          </a:stretch>
        </p:blipFill>
        <p:spPr bwMode="auto">
          <a:xfrm>
            <a:off x="1714500" y="3929063"/>
            <a:ext cx="657225" cy="742950"/>
          </a:xfrm>
          <a:prstGeom prst="rect">
            <a:avLst/>
          </a:prstGeom>
          <a:noFill/>
          <a:ln w="9525">
            <a:noFill/>
            <a:miter lim="800000"/>
            <a:headEnd/>
            <a:tailEnd/>
          </a:ln>
        </p:spPr>
      </p:pic>
      <p:pic>
        <p:nvPicPr>
          <p:cNvPr id="71687" name="Picture 4" descr="F:\Trabajo Organización\j0309721.gif">
            <a:hlinkClick r:id="rId10" action="ppaction://hlinksldjump"/>
          </p:cNvPr>
          <p:cNvPicPr>
            <a:picLocks noChangeAspect="1" noChangeArrowheads="1" noCrop="1"/>
          </p:cNvPicPr>
          <p:nvPr/>
        </p:nvPicPr>
        <p:blipFill>
          <a:blip r:embed="rId8"/>
          <a:srcRect/>
          <a:stretch>
            <a:fillRect/>
          </a:stretch>
        </p:blipFill>
        <p:spPr bwMode="auto">
          <a:xfrm>
            <a:off x="1714500" y="5357813"/>
            <a:ext cx="657225" cy="742950"/>
          </a:xfrm>
          <a:prstGeom prst="rect">
            <a:avLst/>
          </a:prstGeom>
          <a:noFill/>
          <a:ln w="9525">
            <a:noFill/>
            <a:miter lim="800000"/>
            <a:headEnd/>
            <a:tailEnd/>
          </a:ln>
        </p:spPr>
      </p:pic>
      <p:pic>
        <p:nvPicPr>
          <p:cNvPr id="71688" name="Picture 2" descr="F:\Trabajo Organización\j0315780.gif">
            <a:hlinkClick r:id="rId11" action="ppaction://hlinksldjump"/>
          </p:cNvPr>
          <p:cNvPicPr>
            <a:picLocks noChangeAspect="1" noChangeArrowheads="1" noCrop="1"/>
          </p:cNvPicPr>
          <p:nvPr/>
        </p:nvPicPr>
        <p:blipFill>
          <a:blip r:embed="rId12"/>
          <a:srcRect/>
          <a:stretch>
            <a:fillRect/>
          </a:stretch>
        </p:blipFill>
        <p:spPr bwMode="auto">
          <a:xfrm>
            <a:off x="8001000" y="5929313"/>
            <a:ext cx="857250" cy="638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3108" y="1357298"/>
            <a:ext cx="5472122" cy="434992"/>
          </a:xfrm>
        </p:spPr>
        <p:txBody>
          <a:bodyPr rtlCol="0">
            <a:noAutofit/>
          </a:bodyPr>
          <a:lstStyle/>
          <a:p>
            <a:pPr fontAlgn="auto">
              <a:spcAft>
                <a:spcPts val="0"/>
              </a:spcAft>
              <a:defRPr/>
            </a:pPr>
            <a:r>
              <a:rPr lang="es-ES" sz="4400" b="0" dirty="0" smtClean="0">
                <a:effectLst>
                  <a:glow rad="228600">
                    <a:schemeClr val="accent3">
                      <a:satMod val="175000"/>
                      <a:alpha val="40000"/>
                    </a:schemeClr>
                  </a:glow>
                </a:effectLst>
              </a:rPr>
              <a:t> Papeles decisorios</a:t>
            </a:r>
            <a:endParaRPr lang="es-ES" sz="4400" b="0" dirty="0">
              <a:effectLst>
                <a:glow rad="228600">
                  <a:schemeClr val="accent3">
                    <a:satMod val="175000"/>
                    <a:alpha val="40000"/>
                  </a:schemeClr>
                </a:glow>
              </a:effectLst>
            </a:endParaRPr>
          </a:p>
        </p:txBody>
      </p:sp>
      <p:pic>
        <p:nvPicPr>
          <p:cNvPr id="72706" name="4 Marcador de contenido" descr="1.gif"/>
          <p:cNvPicPr>
            <a:picLocks noGrp="1" noChangeAspect="1"/>
          </p:cNvPicPr>
          <p:nvPr>
            <p:ph idx="1"/>
          </p:nvPr>
        </p:nvPicPr>
        <p:blipFill>
          <a:blip r:embed="rId3"/>
          <a:srcRect/>
          <a:stretch>
            <a:fillRect/>
          </a:stretch>
        </p:blipFill>
        <p:spPr>
          <a:xfrm>
            <a:off x="0" y="0"/>
            <a:ext cx="10215563" cy="1071563"/>
          </a:xfrm>
        </p:spPr>
      </p:pic>
      <p:sp>
        <p:nvSpPr>
          <p:cNvPr id="72707" name="3 Marcador de texto"/>
          <p:cNvSpPr>
            <a:spLocks noGrp="1"/>
          </p:cNvSpPr>
          <p:nvPr>
            <p:ph type="body" sz="half" idx="2"/>
          </p:nvPr>
        </p:nvSpPr>
        <p:spPr>
          <a:xfrm>
            <a:off x="457200" y="1857375"/>
            <a:ext cx="8329613" cy="4572000"/>
          </a:xfrm>
        </p:spPr>
        <p:txBody>
          <a:bodyPr/>
          <a:lstStyle/>
          <a:p>
            <a:endParaRPr lang="es-ES" smtClean="0"/>
          </a:p>
        </p:txBody>
      </p:sp>
      <p:graphicFrame>
        <p:nvGraphicFramePr>
          <p:cNvPr id="8" name="7 Diagrama"/>
          <p:cNvGraphicFramePr/>
          <p:nvPr/>
        </p:nvGraphicFramePr>
        <p:xfrm>
          <a:off x="428596" y="1428736"/>
          <a:ext cx="8358246" cy="485778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6 Más">
            <a:hlinkClick r:id="rId8" action="ppaction://hlinksldjump"/>
          </p:cNvPr>
          <p:cNvSpPr/>
          <p:nvPr/>
        </p:nvSpPr>
        <p:spPr>
          <a:xfrm>
            <a:off x="8572528" y="6215082"/>
            <a:ext cx="428628" cy="500042"/>
          </a:xfrm>
          <a:prstGeom prst="mathPlus">
            <a:avLst/>
          </a:prstGeom>
          <a:solidFill>
            <a:schemeClr val="bg1"/>
          </a:solidFill>
          <a:ln w="38100">
            <a:solidFill>
              <a:srgbClr val="FFFF00"/>
            </a:solidFill>
          </a:ln>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ln>
                <a:solidFill>
                  <a:srgbClr val="FFFF00"/>
                </a:solidFill>
              </a:ln>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1 Título"/>
          <p:cNvSpPr>
            <a:spLocks noGrp="1"/>
          </p:cNvSpPr>
          <p:nvPr>
            <p:ph type="title"/>
          </p:nvPr>
        </p:nvSpPr>
        <p:spPr/>
        <p:txBody>
          <a:bodyPr/>
          <a:lstStyle/>
          <a:p>
            <a:endParaRPr lang="es-ES" smtClean="0"/>
          </a:p>
        </p:txBody>
      </p:sp>
      <p:pic>
        <p:nvPicPr>
          <p:cNvPr id="74754" name="4 Marcador de contenido" descr="1.gif"/>
          <p:cNvPicPr>
            <a:picLocks noGrp="1" noChangeAspect="1"/>
          </p:cNvPicPr>
          <p:nvPr>
            <p:ph idx="1"/>
          </p:nvPr>
        </p:nvPicPr>
        <p:blipFill>
          <a:blip r:embed="rId2"/>
          <a:srcRect/>
          <a:stretch>
            <a:fillRect/>
          </a:stretch>
        </p:blipFill>
        <p:spPr>
          <a:xfrm>
            <a:off x="0" y="0"/>
            <a:ext cx="10215563" cy="1071563"/>
          </a:xfrm>
        </p:spPr>
      </p:pic>
      <p:sp>
        <p:nvSpPr>
          <p:cNvPr id="74755" name="3 Marcador de texto"/>
          <p:cNvSpPr>
            <a:spLocks noGrp="1"/>
          </p:cNvSpPr>
          <p:nvPr>
            <p:ph type="body" sz="half" idx="2"/>
          </p:nvPr>
        </p:nvSpPr>
        <p:spPr>
          <a:xfrm>
            <a:off x="285750" y="1428750"/>
            <a:ext cx="8686800" cy="5072063"/>
          </a:xfrm>
        </p:spPr>
        <p:txBody>
          <a:bodyPr/>
          <a:lstStyle/>
          <a:p>
            <a:endParaRPr lang="es-ES" smtClean="0"/>
          </a:p>
        </p:txBody>
      </p:sp>
      <p:graphicFrame>
        <p:nvGraphicFramePr>
          <p:cNvPr id="6" name="5 Diagrama"/>
          <p:cNvGraphicFramePr/>
          <p:nvPr/>
        </p:nvGraphicFramePr>
        <p:xfrm>
          <a:off x="571472" y="1397000"/>
          <a:ext cx="7858180" cy="4675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4757" name="Picture 2" descr="F:\Trabajo Organización\j0356753.gif">
            <a:hlinkClick r:id="rId7" action="ppaction://hlinksldjump"/>
          </p:cNvPr>
          <p:cNvPicPr>
            <a:picLocks noChangeAspect="1" noChangeArrowheads="1" noCrop="1"/>
          </p:cNvPicPr>
          <p:nvPr/>
        </p:nvPicPr>
        <p:blipFill>
          <a:blip r:embed="rId8"/>
          <a:srcRect/>
          <a:stretch>
            <a:fillRect/>
          </a:stretch>
        </p:blipFill>
        <p:spPr bwMode="auto">
          <a:xfrm>
            <a:off x="8001000" y="5929313"/>
            <a:ext cx="908050" cy="703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1071546"/>
            <a:ext cx="8115328" cy="720744"/>
          </a:xfrm>
        </p:spPr>
        <p:txBody>
          <a:bodyPr rtlCol="0">
            <a:noAutofit/>
          </a:bodyPr>
          <a:lstStyle/>
          <a:p>
            <a:pPr fontAlgn="auto">
              <a:spcAft>
                <a:spcPts val="0"/>
              </a:spcAft>
              <a:defRPr/>
            </a:pPr>
            <a:r>
              <a:rPr lang="es-ES" sz="4400" b="0" dirty="0" smtClean="0">
                <a:effectLst>
                  <a:glow rad="228600">
                    <a:schemeClr val="accent3">
                      <a:satMod val="175000"/>
                      <a:alpha val="40000"/>
                    </a:schemeClr>
                  </a:glow>
                </a:effectLst>
              </a:rPr>
              <a:t>Papeles Interpersonales</a:t>
            </a:r>
            <a:endParaRPr lang="es-ES" sz="4400" b="0" dirty="0">
              <a:effectLst>
                <a:glow rad="228600">
                  <a:schemeClr val="accent3">
                    <a:satMod val="175000"/>
                    <a:alpha val="40000"/>
                  </a:schemeClr>
                </a:glow>
              </a:effectLst>
            </a:endParaRPr>
          </a:p>
        </p:txBody>
      </p:sp>
      <p:pic>
        <p:nvPicPr>
          <p:cNvPr id="75778" name="4 Marcador de contenido" descr="1.gif"/>
          <p:cNvPicPr>
            <a:picLocks noGrp="1" noChangeAspect="1"/>
          </p:cNvPicPr>
          <p:nvPr>
            <p:ph idx="1"/>
          </p:nvPr>
        </p:nvPicPr>
        <p:blipFill>
          <a:blip r:embed="rId2"/>
          <a:srcRect/>
          <a:stretch>
            <a:fillRect/>
          </a:stretch>
        </p:blipFill>
        <p:spPr>
          <a:xfrm>
            <a:off x="0" y="0"/>
            <a:ext cx="10215563" cy="1071563"/>
          </a:xfrm>
        </p:spPr>
      </p:pic>
      <p:sp>
        <p:nvSpPr>
          <p:cNvPr id="75779" name="3 Marcador de texto"/>
          <p:cNvSpPr>
            <a:spLocks noGrp="1"/>
          </p:cNvSpPr>
          <p:nvPr>
            <p:ph type="body" sz="half" idx="2"/>
          </p:nvPr>
        </p:nvSpPr>
        <p:spPr>
          <a:xfrm>
            <a:off x="457200" y="1928813"/>
            <a:ext cx="8115300" cy="4197350"/>
          </a:xfrm>
        </p:spPr>
        <p:txBody>
          <a:bodyPr/>
          <a:lstStyle/>
          <a:p>
            <a:endParaRPr lang="es-ES" smtClean="0"/>
          </a:p>
        </p:txBody>
      </p:sp>
      <p:graphicFrame>
        <p:nvGraphicFramePr>
          <p:cNvPr id="6" name="5 Diagrama"/>
          <p:cNvGraphicFramePr/>
          <p:nvPr/>
        </p:nvGraphicFramePr>
        <p:xfrm>
          <a:off x="142844" y="1285860"/>
          <a:ext cx="8786874" cy="55721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5781" name="Picture 2" descr="F:\Trabajo Organización\j0356753.gif">
            <a:hlinkClick r:id="rId7" action="ppaction://hlinksldjump"/>
          </p:cNvPr>
          <p:cNvPicPr>
            <a:picLocks noChangeAspect="1" noChangeArrowheads="1" noCrop="1"/>
          </p:cNvPicPr>
          <p:nvPr/>
        </p:nvPicPr>
        <p:blipFill>
          <a:blip r:embed="rId8"/>
          <a:srcRect/>
          <a:stretch>
            <a:fillRect/>
          </a:stretch>
        </p:blipFill>
        <p:spPr bwMode="auto">
          <a:xfrm>
            <a:off x="8072438" y="6000750"/>
            <a:ext cx="904875" cy="714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00232" y="1142984"/>
            <a:ext cx="7829576" cy="720744"/>
          </a:xfrm>
        </p:spPr>
        <p:txBody>
          <a:bodyPr rtlCol="0">
            <a:noAutofit/>
          </a:bodyPr>
          <a:lstStyle/>
          <a:p>
            <a:pPr fontAlgn="auto">
              <a:spcAft>
                <a:spcPts val="0"/>
              </a:spcAft>
              <a:defRPr/>
            </a:pPr>
            <a:r>
              <a:rPr lang="es-ES" sz="4400" b="0" dirty="0" smtClean="0">
                <a:effectLst>
                  <a:glow rad="228600">
                    <a:schemeClr val="accent3">
                      <a:satMod val="175000"/>
                      <a:alpha val="40000"/>
                    </a:schemeClr>
                  </a:glow>
                </a:effectLst>
              </a:rPr>
              <a:t>Papeles Informativos</a:t>
            </a:r>
            <a:endParaRPr lang="es-ES" sz="4400" b="0" dirty="0">
              <a:effectLst>
                <a:glow rad="228600">
                  <a:schemeClr val="accent3">
                    <a:satMod val="175000"/>
                    <a:alpha val="40000"/>
                  </a:schemeClr>
                </a:glow>
              </a:effectLst>
            </a:endParaRPr>
          </a:p>
        </p:txBody>
      </p:sp>
      <p:pic>
        <p:nvPicPr>
          <p:cNvPr id="76802" name="4 Marcador de contenido" descr="1.gif"/>
          <p:cNvPicPr>
            <a:picLocks noGrp="1" noChangeAspect="1"/>
          </p:cNvPicPr>
          <p:nvPr>
            <p:ph idx="1"/>
          </p:nvPr>
        </p:nvPicPr>
        <p:blipFill>
          <a:blip r:embed="rId2"/>
          <a:srcRect/>
          <a:stretch>
            <a:fillRect/>
          </a:stretch>
        </p:blipFill>
        <p:spPr>
          <a:xfrm>
            <a:off x="0" y="0"/>
            <a:ext cx="10215563" cy="1071563"/>
          </a:xfrm>
        </p:spPr>
      </p:pic>
      <p:sp>
        <p:nvSpPr>
          <p:cNvPr id="76803" name="3 Marcador de texto"/>
          <p:cNvSpPr>
            <a:spLocks noGrp="1"/>
          </p:cNvSpPr>
          <p:nvPr>
            <p:ph type="body" sz="half" idx="2"/>
          </p:nvPr>
        </p:nvSpPr>
        <p:spPr>
          <a:xfrm>
            <a:off x="457200" y="1928813"/>
            <a:ext cx="8329613" cy="4500562"/>
          </a:xfrm>
        </p:spPr>
        <p:txBody>
          <a:bodyPr/>
          <a:lstStyle/>
          <a:p>
            <a:endParaRPr lang="es-ES" smtClean="0"/>
          </a:p>
        </p:txBody>
      </p:sp>
      <p:graphicFrame>
        <p:nvGraphicFramePr>
          <p:cNvPr id="6" name="5 Diagrama"/>
          <p:cNvGraphicFramePr/>
          <p:nvPr/>
        </p:nvGraphicFramePr>
        <p:xfrm>
          <a:off x="500034" y="1643050"/>
          <a:ext cx="8358246" cy="47149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6 Diagrama"/>
          <p:cNvGraphicFramePr/>
          <p:nvPr/>
        </p:nvGraphicFramePr>
        <p:xfrm>
          <a:off x="500034" y="2285992"/>
          <a:ext cx="7572428" cy="435771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76806" name="Picture 2" descr="F:\Trabajo Organización\j0356753.gif">
            <a:hlinkClick r:id="rId11" action="ppaction://hlinksldjump"/>
          </p:cNvPr>
          <p:cNvPicPr>
            <a:picLocks noChangeAspect="1" noChangeArrowheads="1" noCrop="1"/>
          </p:cNvPicPr>
          <p:nvPr/>
        </p:nvPicPr>
        <p:blipFill>
          <a:blip r:embed="rId12"/>
          <a:srcRect/>
          <a:stretch>
            <a:fillRect/>
          </a:stretch>
        </p:blipFill>
        <p:spPr bwMode="auto">
          <a:xfrm>
            <a:off x="8001000" y="5929313"/>
            <a:ext cx="928688" cy="723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43042" y="1000108"/>
            <a:ext cx="5214974" cy="792182"/>
          </a:xfrm>
        </p:spPr>
        <p:txBody>
          <a:bodyPr rtlCol="0">
            <a:normAutofit/>
          </a:bodyPr>
          <a:lstStyle/>
          <a:p>
            <a:pPr fontAlgn="auto">
              <a:spcAft>
                <a:spcPts val="0"/>
              </a:spcAft>
              <a:defRPr/>
            </a:pPr>
            <a:r>
              <a:rPr lang="es-ES" sz="4400" b="0" dirty="0" smtClean="0">
                <a:effectLst>
                  <a:glow rad="228600">
                    <a:schemeClr val="accent3">
                      <a:satMod val="175000"/>
                      <a:alpha val="40000"/>
                    </a:schemeClr>
                  </a:glow>
                </a:effectLst>
              </a:rPr>
              <a:t>    Tipos de Decisiones</a:t>
            </a:r>
            <a:endParaRPr lang="es-ES" sz="4400" b="0" dirty="0">
              <a:effectLst>
                <a:glow rad="228600">
                  <a:schemeClr val="accent3">
                    <a:satMod val="175000"/>
                    <a:alpha val="40000"/>
                  </a:schemeClr>
                </a:glow>
              </a:effectLst>
            </a:endParaRPr>
          </a:p>
        </p:txBody>
      </p:sp>
      <p:pic>
        <p:nvPicPr>
          <p:cNvPr id="77826" name="4 Marcador de contenido" descr="1.gif"/>
          <p:cNvPicPr>
            <a:picLocks noGrp="1" noChangeAspect="1"/>
          </p:cNvPicPr>
          <p:nvPr>
            <p:ph idx="1"/>
          </p:nvPr>
        </p:nvPicPr>
        <p:blipFill>
          <a:blip r:embed="rId2"/>
          <a:srcRect/>
          <a:stretch>
            <a:fillRect/>
          </a:stretch>
        </p:blipFill>
        <p:spPr>
          <a:xfrm>
            <a:off x="0" y="0"/>
            <a:ext cx="10215563" cy="1071563"/>
          </a:xfrm>
        </p:spPr>
      </p:pic>
      <p:sp>
        <p:nvSpPr>
          <p:cNvPr id="77827" name="3 Marcador de texto"/>
          <p:cNvSpPr>
            <a:spLocks noGrp="1"/>
          </p:cNvSpPr>
          <p:nvPr>
            <p:ph type="body" sz="half" idx="2"/>
          </p:nvPr>
        </p:nvSpPr>
        <p:spPr/>
        <p:txBody>
          <a:bodyPr/>
          <a:lstStyle/>
          <a:p>
            <a:endParaRPr lang="es-ES" smtClean="0"/>
          </a:p>
        </p:txBody>
      </p:sp>
      <p:graphicFrame>
        <p:nvGraphicFramePr>
          <p:cNvPr id="6" name="5 Diagrama"/>
          <p:cNvGraphicFramePr/>
          <p:nvPr/>
        </p:nvGraphicFramePr>
        <p:xfrm>
          <a:off x="785786" y="2143116"/>
          <a:ext cx="71438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7829" name="Picture 2" descr="F:\Trabajo Organización\j0309721.gif">
            <a:hlinkClick r:id="rId7" action="ppaction://hlinksldjump"/>
          </p:cNvPr>
          <p:cNvPicPr>
            <a:picLocks noChangeAspect="1" noChangeArrowheads="1" noCrop="1"/>
          </p:cNvPicPr>
          <p:nvPr/>
        </p:nvPicPr>
        <p:blipFill>
          <a:blip r:embed="rId8"/>
          <a:srcRect/>
          <a:stretch>
            <a:fillRect/>
          </a:stretch>
        </p:blipFill>
        <p:spPr bwMode="auto">
          <a:xfrm>
            <a:off x="1928813" y="2357438"/>
            <a:ext cx="657225" cy="742950"/>
          </a:xfrm>
          <a:prstGeom prst="rect">
            <a:avLst/>
          </a:prstGeom>
          <a:noFill/>
          <a:ln w="9525">
            <a:noFill/>
            <a:miter lim="800000"/>
            <a:headEnd/>
            <a:tailEnd/>
          </a:ln>
        </p:spPr>
      </p:pic>
      <p:pic>
        <p:nvPicPr>
          <p:cNvPr id="77830" name="Picture 3" descr="F:\Trabajo Organización\j0309721.gif">
            <a:hlinkClick r:id="rId9" action="ppaction://hlinksldjump"/>
          </p:cNvPr>
          <p:cNvPicPr>
            <a:picLocks noChangeAspect="1" noChangeArrowheads="1" noCrop="1"/>
          </p:cNvPicPr>
          <p:nvPr/>
        </p:nvPicPr>
        <p:blipFill>
          <a:blip r:embed="rId8"/>
          <a:srcRect/>
          <a:stretch>
            <a:fillRect/>
          </a:stretch>
        </p:blipFill>
        <p:spPr bwMode="auto">
          <a:xfrm>
            <a:off x="1928813" y="3786188"/>
            <a:ext cx="657225" cy="742950"/>
          </a:xfrm>
          <a:prstGeom prst="rect">
            <a:avLst/>
          </a:prstGeom>
          <a:noFill/>
          <a:ln w="9525">
            <a:noFill/>
            <a:miter lim="800000"/>
            <a:headEnd/>
            <a:tailEnd/>
          </a:ln>
        </p:spPr>
      </p:pic>
      <p:pic>
        <p:nvPicPr>
          <p:cNvPr id="77831" name="Picture 4" descr="F:\Trabajo Organización\j0309721.gif">
            <a:hlinkClick r:id="rId10" action="ppaction://hlinksldjump"/>
          </p:cNvPr>
          <p:cNvPicPr>
            <a:picLocks noChangeAspect="1" noChangeArrowheads="1" noCrop="1"/>
          </p:cNvPicPr>
          <p:nvPr/>
        </p:nvPicPr>
        <p:blipFill>
          <a:blip r:embed="rId8"/>
          <a:srcRect/>
          <a:stretch>
            <a:fillRect/>
          </a:stretch>
        </p:blipFill>
        <p:spPr bwMode="auto">
          <a:xfrm>
            <a:off x="1928813" y="5286375"/>
            <a:ext cx="657225" cy="742950"/>
          </a:xfrm>
          <a:prstGeom prst="rect">
            <a:avLst/>
          </a:prstGeom>
          <a:noFill/>
          <a:ln w="9525">
            <a:noFill/>
            <a:miter lim="800000"/>
            <a:headEnd/>
            <a:tailEnd/>
          </a:ln>
        </p:spPr>
      </p:pic>
      <p:pic>
        <p:nvPicPr>
          <p:cNvPr id="77832" name="Picture 2" descr="F:\Trabajo Organización\j0315780.gif">
            <a:hlinkClick r:id="rId11" action="ppaction://hlinksldjump"/>
          </p:cNvPr>
          <p:cNvPicPr>
            <a:picLocks noChangeAspect="1" noChangeArrowheads="1" noCrop="1"/>
          </p:cNvPicPr>
          <p:nvPr/>
        </p:nvPicPr>
        <p:blipFill>
          <a:blip r:embed="rId12"/>
          <a:srcRect/>
          <a:stretch>
            <a:fillRect/>
          </a:stretch>
        </p:blipFill>
        <p:spPr bwMode="auto">
          <a:xfrm>
            <a:off x="8072438" y="6072188"/>
            <a:ext cx="857250" cy="638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643042" y="857232"/>
            <a:ext cx="6143668" cy="947736"/>
          </a:xfrm>
        </p:spPr>
        <p:txBody>
          <a:bodyPr rtlCol="0">
            <a:noAutofit/>
          </a:bodyPr>
          <a:lstStyle/>
          <a:p>
            <a:pPr algn="ctr" fontAlgn="auto">
              <a:spcAft>
                <a:spcPts val="0"/>
              </a:spcAft>
              <a:defRPr/>
            </a:pPr>
            <a:r>
              <a:rPr lang="es-ES" sz="4400" b="0" dirty="0" smtClean="0">
                <a:effectLst>
                  <a:glow rad="228600">
                    <a:schemeClr val="accent3">
                      <a:satMod val="175000"/>
                      <a:alpha val="40000"/>
                    </a:schemeClr>
                  </a:glow>
                </a:effectLst>
              </a:rPr>
              <a:t>Decisiones Operativas</a:t>
            </a:r>
            <a:endParaRPr lang="es-ES" sz="4400" b="0" dirty="0">
              <a:effectLst>
                <a:glow rad="228600">
                  <a:schemeClr val="accent3">
                    <a:satMod val="175000"/>
                    <a:alpha val="40000"/>
                  </a:schemeClr>
                </a:glow>
              </a:effectLst>
            </a:endParaRPr>
          </a:p>
        </p:txBody>
      </p:sp>
      <p:pic>
        <p:nvPicPr>
          <p:cNvPr id="78850"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78851" name="7 Marcador de texto"/>
          <p:cNvSpPr>
            <a:spLocks noGrp="1"/>
          </p:cNvSpPr>
          <p:nvPr>
            <p:ph type="body" sz="half" idx="2"/>
          </p:nvPr>
        </p:nvSpPr>
        <p:spPr>
          <a:xfrm>
            <a:off x="285750" y="2166938"/>
            <a:ext cx="8501063" cy="4476750"/>
          </a:xfrm>
        </p:spPr>
        <p:txBody>
          <a:bodyPr/>
          <a:lstStyle/>
          <a:p>
            <a:endParaRPr lang="es-ES" smtClean="0"/>
          </a:p>
        </p:txBody>
      </p:sp>
      <p:graphicFrame>
        <p:nvGraphicFramePr>
          <p:cNvPr id="11" name="10 Diagrama"/>
          <p:cNvGraphicFramePr/>
          <p:nvPr/>
        </p:nvGraphicFramePr>
        <p:xfrm>
          <a:off x="285720" y="1857364"/>
          <a:ext cx="8358246" cy="464347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8853" name="Picture 2" descr="F:\Trabajo Organización\j0356753.gif">
            <a:hlinkClick r:id="rId8" action="ppaction://hlinksldjump"/>
          </p:cNvPr>
          <p:cNvPicPr>
            <a:picLocks noChangeAspect="1" noChangeArrowheads="1" noCrop="1"/>
          </p:cNvPicPr>
          <p:nvPr/>
        </p:nvPicPr>
        <p:blipFill>
          <a:blip r:embed="rId9"/>
          <a:srcRect/>
          <a:stretch>
            <a:fillRect/>
          </a:stretch>
        </p:blipFill>
        <p:spPr bwMode="auto">
          <a:xfrm>
            <a:off x="7929563" y="5857875"/>
            <a:ext cx="1009650" cy="769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857356" y="642918"/>
            <a:ext cx="5500726" cy="1162050"/>
          </a:xfrm>
        </p:spPr>
        <p:txBody>
          <a:bodyPr rtlCol="0">
            <a:noAutofit/>
          </a:bodyPr>
          <a:lstStyle/>
          <a:p>
            <a:pPr algn="ctr" fontAlgn="auto">
              <a:spcAft>
                <a:spcPts val="0"/>
              </a:spcAft>
              <a:defRPr/>
            </a:pPr>
            <a:r>
              <a:rPr lang="es-ES" sz="4400" b="0" dirty="0" smtClean="0">
                <a:effectLst>
                  <a:glow rad="228600">
                    <a:schemeClr val="accent3">
                      <a:satMod val="175000"/>
                      <a:alpha val="40000"/>
                    </a:schemeClr>
                  </a:glow>
                </a:effectLst>
              </a:rPr>
              <a:t>Decisiones Estratégicas</a:t>
            </a:r>
            <a:endParaRPr lang="es-ES" sz="4400" b="0" dirty="0">
              <a:effectLst>
                <a:glow rad="228600">
                  <a:schemeClr val="accent3">
                    <a:satMod val="175000"/>
                    <a:alpha val="40000"/>
                  </a:schemeClr>
                </a:glow>
              </a:effectLst>
            </a:endParaRPr>
          </a:p>
        </p:txBody>
      </p:sp>
      <p:pic>
        <p:nvPicPr>
          <p:cNvPr id="80898"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80899" name="7 Marcador de texto"/>
          <p:cNvSpPr>
            <a:spLocks noGrp="1"/>
          </p:cNvSpPr>
          <p:nvPr>
            <p:ph type="body" sz="half" idx="2"/>
          </p:nvPr>
        </p:nvSpPr>
        <p:spPr>
          <a:xfrm>
            <a:off x="285750" y="2166938"/>
            <a:ext cx="8501063" cy="4476750"/>
          </a:xfrm>
        </p:spPr>
        <p:txBody>
          <a:bodyPr/>
          <a:lstStyle/>
          <a:p>
            <a:endParaRPr lang="es-ES" smtClean="0"/>
          </a:p>
        </p:txBody>
      </p:sp>
      <p:graphicFrame>
        <p:nvGraphicFramePr>
          <p:cNvPr id="5" name="4 Diagrama"/>
          <p:cNvGraphicFramePr/>
          <p:nvPr/>
        </p:nvGraphicFramePr>
        <p:xfrm>
          <a:off x="0" y="1785926"/>
          <a:ext cx="8643966" cy="481808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80901" name="Picture 2" descr="F:\Trabajo Organización\j0356753.gif">
            <a:hlinkClick r:id="rId8" action="ppaction://hlinksldjump"/>
          </p:cNvPr>
          <p:cNvPicPr>
            <a:picLocks noChangeAspect="1" noChangeArrowheads="1" noCrop="1"/>
          </p:cNvPicPr>
          <p:nvPr/>
        </p:nvPicPr>
        <p:blipFill>
          <a:blip r:embed="rId9"/>
          <a:srcRect/>
          <a:stretch>
            <a:fillRect/>
          </a:stretch>
        </p:blipFill>
        <p:spPr bwMode="auto">
          <a:xfrm>
            <a:off x="8197850" y="5786438"/>
            <a:ext cx="946150" cy="835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214414" y="714356"/>
            <a:ext cx="6858048" cy="1162050"/>
          </a:xfrm>
        </p:spPr>
        <p:txBody>
          <a:bodyPr rtlCol="0">
            <a:noAutofit/>
          </a:bodyPr>
          <a:lstStyle/>
          <a:p>
            <a:pPr algn="ctr" fontAlgn="auto">
              <a:spcAft>
                <a:spcPts val="0"/>
              </a:spcAft>
              <a:defRPr/>
            </a:pPr>
            <a:r>
              <a:rPr lang="es-ES" sz="4400" b="0" dirty="0" smtClean="0">
                <a:effectLst>
                  <a:glow rad="228600">
                    <a:schemeClr val="accent3">
                      <a:satMod val="175000"/>
                      <a:alpha val="40000"/>
                    </a:schemeClr>
                  </a:glow>
                </a:effectLst>
              </a:rPr>
              <a:t>Decisiones Tácticas</a:t>
            </a:r>
            <a:endParaRPr lang="es-ES" sz="4400" b="0" dirty="0">
              <a:effectLst>
                <a:glow rad="228600">
                  <a:schemeClr val="accent3">
                    <a:satMod val="175000"/>
                    <a:alpha val="40000"/>
                  </a:schemeClr>
                </a:glow>
              </a:effectLst>
            </a:endParaRPr>
          </a:p>
        </p:txBody>
      </p:sp>
      <p:pic>
        <p:nvPicPr>
          <p:cNvPr id="82946"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82947" name="7 Marcador de texto"/>
          <p:cNvSpPr>
            <a:spLocks noGrp="1"/>
          </p:cNvSpPr>
          <p:nvPr>
            <p:ph type="body" sz="half" idx="2"/>
          </p:nvPr>
        </p:nvSpPr>
        <p:spPr>
          <a:xfrm>
            <a:off x="285750" y="1428750"/>
            <a:ext cx="8858250" cy="5143500"/>
          </a:xfrm>
        </p:spPr>
        <p:txBody>
          <a:bodyPr/>
          <a:lstStyle/>
          <a:p>
            <a:endParaRPr lang="es-ES" smtClean="0"/>
          </a:p>
        </p:txBody>
      </p:sp>
      <p:graphicFrame>
        <p:nvGraphicFramePr>
          <p:cNvPr id="11" name="10 Diagrama"/>
          <p:cNvGraphicFramePr/>
          <p:nvPr/>
        </p:nvGraphicFramePr>
        <p:xfrm>
          <a:off x="214282" y="2000240"/>
          <a:ext cx="8929718" cy="464347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11 Flecha abajo"/>
          <p:cNvSpPr/>
          <p:nvPr/>
        </p:nvSpPr>
        <p:spPr>
          <a:xfrm rot="2142384">
            <a:off x="3159125" y="1866900"/>
            <a:ext cx="590550" cy="977900"/>
          </a:xfrm>
          <a:prstGeom prst="downArrow">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3" name="12 Flecha abajo"/>
          <p:cNvSpPr/>
          <p:nvPr/>
        </p:nvSpPr>
        <p:spPr>
          <a:xfrm rot="19552513">
            <a:off x="5311775" y="1857375"/>
            <a:ext cx="555625" cy="977900"/>
          </a:xfrm>
          <a:prstGeom prst="downArrow">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s-ES"/>
          </a:p>
        </p:txBody>
      </p:sp>
      <p:pic>
        <p:nvPicPr>
          <p:cNvPr id="82951" name="Picture 2" descr="F:\Trabajo Organización\j0356753.gif">
            <a:hlinkClick r:id="rId8" action="ppaction://hlinksldjump"/>
          </p:cNvPr>
          <p:cNvPicPr>
            <a:picLocks noChangeAspect="1" noChangeArrowheads="1" noCrop="1"/>
          </p:cNvPicPr>
          <p:nvPr/>
        </p:nvPicPr>
        <p:blipFill>
          <a:blip r:embed="rId9"/>
          <a:srcRect/>
          <a:stretch>
            <a:fillRect/>
          </a:stretch>
        </p:blipFill>
        <p:spPr bwMode="auto">
          <a:xfrm>
            <a:off x="7786688" y="5572125"/>
            <a:ext cx="1036637" cy="8620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1071546"/>
            <a:ext cx="8229600" cy="1143000"/>
          </a:xfrm>
        </p:spPr>
        <p:txBody>
          <a:bodyPr rtlCol="0">
            <a:normAutofit/>
          </a:bodyPr>
          <a:lstStyle/>
          <a:p>
            <a:pPr fontAlgn="auto">
              <a:spcAft>
                <a:spcPts val="0"/>
              </a:spcAft>
              <a:defRPr/>
            </a:pPr>
            <a:r>
              <a:rPr lang="es-ES" dirty="0" smtClean="0">
                <a:effectLst>
                  <a:glow rad="228600">
                    <a:schemeClr val="accent3">
                      <a:satMod val="175000"/>
                      <a:alpha val="40000"/>
                    </a:schemeClr>
                  </a:glow>
                </a:effectLst>
              </a:rPr>
              <a:t>Historia</a:t>
            </a:r>
            <a:endParaRPr lang="es-ES" dirty="0">
              <a:effectLst>
                <a:glow rad="228600">
                  <a:schemeClr val="accent3">
                    <a:satMod val="175000"/>
                    <a:alpha val="40000"/>
                  </a:schemeClr>
                </a:glow>
              </a:effectLst>
            </a:endParaRPr>
          </a:p>
        </p:txBody>
      </p:sp>
      <p:sp>
        <p:nvSpPr>
          <p:cNvPr id="20482" name="2 Marcador de contenido"/>
          <p:cNvSpPr>
            <a:spLocks noGrp="1"/>
          </p:cNvSpPr>
          <p:nvPr>
            <p:ph idx="1"/>
          </p:nvPr>
        </p:nvSpPr>
        <p:spPr>
          <a:xfrm>
            <a:off x="0" y="2332038"/>
            <a:ext cx="5357813" cy="4525962"/>
          </a:xfrm>
        </p:spPr>
        <p:txBody>
          <a:bodyPr/>
          <a:lstStyle/>
          <a:p>
            <a:pPr>
              <a:buFont typeface="Arial" charset="0"/>
              <a:buNone/>
            </a:pPr>
            <a:r>
              <a:rPr lang="es-ES" sz="2000" smtClean="0"/>
              <a:t>       En los ochenta se construyen los edificios de dirección con su actual configuración y el de biblioteca (1990), quedando el colegio tal y como lo conocemos. Además, se cambia el nombre del centro por el de Antonio Machado.</a:t>
            </a:r>
          </a:p>
          <a:p>
            <a:pPr>
              <a:buFont typeface="Arial" charset="0"/>
              <a:buNone/>
            </a:pPr>
            <a:r>
              <a:rPr lang="es-ES" sz="2000" smtClean="0"/>
              <a:t>       En 1979 se edita un boletín por el APA del Centro, aquí presentamos una edición facsímil del mismo. Podemos apreciar los cambios en las actividades y, además, es interesante ver la evolución de las empresas de Pedro Abad por los anunciantes que colaboraron.</a:t>
            </a:r>
          </a:p>
        </p:txBody>
      </p:sp>
      <p:pic>
        <p:nvPicPr>
          <p:cNvPr id="20483" name="3 Imagen" descr="antigua5.gif"/>
          <p:cNvPicPr>
            <a:picLocks noChangeAspect="1"/>
          </p:cNvPicPr>
          <p:nvPr/>
        </p:nvPicPr>
        <p:blipFill>
          <a:blip r:embed="rId3"/>
          <a:srcRect/>
          <a:stretch>
            <a:fillRect/>
          </a:stretch>
        </p:blipFill>
        <p:spPr bwMode="auto">
          <a:xfrm>
            <a:off x="5357813" y="2357438"/>
            <a:ext cx="3500437" cy="3500437"/>
          </a:xfrm>
          <a:prstGeom prst="rect">
            <a:avLst/>
          </a:prstGeom>
          <a:noFill/>
          <a:ln w="9525">
            <a:noFill/>
            <a:miter lim="800000"/>
            <a:headEnd/>
            <a:tailEnd/>
          </a:ln>
        </p:spPr>
      </p:pic>
      <p:pic>
        <p:nvPicPr>
          <p:cNvPr id="20484" name="4 Imagen" descr="marquesinacolegio1.gif"/>
          <p:cNvPicPr>
            <a:picLocks noChangeAspect="1"/>
          </p:cNvPicPr>
          <p:nvPr/>
        </p:nvPicPr>
        <p:blipFill>
          <a:blip r:embed="rId4"/>
          <a:srcRect/>
          <a:stretch>
            <a:fillRect/>
          </a:stretch>
        </p:blipFill>
        <p:spPr bwMode="auto">
          <a:xfrm>
            <a:off x="0" y="0"/>
            <a:ext cx="10644188" cy="1071563"/>
          </a:xfrm>
          <a:prstGeom prst="rect">
            <a:avLst/>
          </a:prstGeom>
          <a:noFill/>
          <a:ln w="9525">
            <a:noFill/>
            <a:miter lim="800000"/>
            <a:headEnd/>
            <a:tailEnd/>
          </a:ln>
        </p:spPr>
      </p:pic>
      <p:pic>
        <p:nvPicPr>
          <p:cNvPr id="20485" name="Picture 2" descr="F:\Trabajo Organización\j0315780.gif">
            <a:hlinkClick r:id="rId5" action="ppaction://hlinksldjump"/>
          </p:cNvPr>
          <p:cNvPicPr>
            <a:picLocks noChangeAspect="1" noChangeArrowheads="1" noCrop="1"/>
          </p:cNvPicPr>
          <p:nvPr/>
        </p:nvPicPr>
        <p:blipFill>
          <a:blip r:embed="rId6"/>
          <a:srcRect/>
          <a:stretch>
            <a:fillRect/>
          </a:stretch>
        </p:blipFill>
        <p:spPr bwMode="auto">
          <a:xfrm>
            <a:off x="8286750" y="6000750"/>
            <a:ext cx="642938" cy="638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928662" y="642918"/>
            <a:ext cx="6429420" cy="1162050"/>
          </a:xfrm>
        </p:spPr>
        <p:txBody>
          <a:bodyPr rtlCol="0">
            <a:noAutofit/>
          </a:bodyPr>
          <a:lstStyle/>
          <a:p>
            <a:pPr algn="ctr" fontAlgn="auto">
              <a:spcAft>
                <a:spcPts val="0"/>
              </a:spcAft>
              <a:defRPr/>
            </a:pPr>
            <a:r>
              <a:rPr lang="es-ES" sz="4400" b="0" dirty="0" smtClean="0"/>
              <a:t>       </a:t>
            </a:r>
            <a:r>
              <a:rPr lang="es-ES" sz="4400" b="0" dirty="0" smtClean="0">
                <a:effectLst>
                  <a:glow rad="228600">
                    <a:schemeClr val="accent3">
                      <a:satMod val="175000"/>
                      <a:alpha val="40000"/>
                    </a:schemeClr>
                  </a:glow>
                </a:effectLst>
              </a:rPr>
              <a:t>Descentralización</a:t>
            </a:r>
            <a:endParaRPr lang="es-ES" sz="4400" b="0" dirty="0">
              <a:effectLst>
                <a:glow rad="228600">
                  <a:schemeClr val="accent3">
                    <a:satMod val="175000"/>
                    <a:alpha val="40000"/>
                  </a:schemeClr>
                </a:glow>
              </a:effectLst>
            </a:endParaRPr>
          </a:p>
        </p:txBody>
      </p:sp>
      <p:pic>
        <p:nvPicPr>
          <p:cNvPr id="84994"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84995" name="7 Marcador de texto"/>
          <p:cNvSpPr>
            <a:spLocks noGrp="1"/>
          </p:cNvSpPr>
          <p:nvPr>
            <p:ph type="body" sz="half" idx="2"/>
          </p:nvPr>
        </p:nvSpPr>
        <p:spPr>
          <a:xfrm>
            <a:off x="285750" y="2000250"/>
            <a:ext cx="8501063" cy="4643438"/>
          </a:xfrm>
        </p:spPr>
        <p:txBody>
          <a:bodyPr/>
          <a:lstStyle/>
          <a:p>
            <a:endParaRPr lang="es-ES" smtClean="0"/>
          </a:p>
        </p:txBody>
      </p:sp>
      <p:sp>
        <p:nvSpPr>
          <p:cNvPr id="7" name="6 Rectángulo redondeado"/>
          <p:cNvSpPr/>
          <p:nvPr/>
        </p:nvSpPr>
        <p:spPr>
          <a:xfrm>
            <a:off x="642910" y="2357430"/>
            <a:ext cx="3429024" cy="91440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sz="3200" b="1" dirty="0"/>
              <a:t>Descentralización</a:t>
            </a:r>
          </a:p>
          <a:p>
            <a:pPr algn="ctr" fontAlgn="auto">
              <a:spcBef>
                <a:spcPts val="0"/>
              </a:spcBef>
              <a:spcAft>
                <a:spcPts val="0"/>
              </a:spcAft>
              <a:defRPr/>
            </a:pPr>
            <a:r>
              <a:rPr lang="es-ES" sz="3200" b="1" dirty="0"/>
              <a:t>Horizontal</a:t>
            </a:r>
            <a:endParaRPr lang="es-ES" sz="3200" b="1" dirty="0"/>
          </a:p>
        </p:txBody>
      </p:sp>
      <p:sp>
        <p:nvSpPr>
          <p:cNvPr id="12" name="11 Rectángulo redondeado"/>
          <p:cNvSpPr/>
          <p:nvPr/>
        </p:nvSpPr>
        <p:spPr>
          <a:xfrm>
            <a:off x="5072066" y="2357430"/>
            <a:ext cx="3500462" cy="928694"/>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sz="3200" b="1" dirty="0">
                <a:solidFill>
                  <a:schemeClr val="bg1"/>
                </a:solidFill>
              </a:rPr>
              <a:t>Descentralización</a:t>
            </a:r>
          </a:p>
          <a:p>
            <a:pPr algn="ctr" fontAlgn="auto">
              <a:spcBef>
                <a:spcPts val="0"/>
              </a:spcBef>
              <a:spcAft>
                <a:spcPts val="0"/>
              </a:spcAft>
              <a:defRPr/>
            </a:pPr>
            <a:r>
              <a:rPr lang="es-ES" sz="3200" b="1" dirty="0">
                <a:solidFill>
                  <a:schemeClr val="bg1"/>
                </a:solidFill>
              </a:rPr>
              <a:t>Vertical</a:t>
            </a:r>
            <a:endParaRPr lang="es-ES" sz="3200" b="1" dirty="0">
              <a:solidFill>
                <a:schemeClr val="bg1"/>
              </a:solidFill>
            </a:endParaRPr>
          </a:p>
        </p:txBody>
      </p:sp>
      <p:sp>
        <p:nvSpPr>
          <p:cNvPr id="13" name="12 Rectángulo redondeado"/>
          <p:cNvSpPr/>
          <p:nvPr/>
        </p:nvSpPr>
        <p:spPr>
          <a:xfrm>
            <a:off x="428625" y="4643438"/>
            <a:ext cx="3857625" cy="1357312"/>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es-ES" sz="2000" dirty="0">
                <a:solidFill>
                  <a:schemeClr val="tx1"/>
                </a:solidFill>
              </a:rPr>
              <a:t>Profesores de un curso determinado</a:t>
            </a:r>
            <a:endParaRPr lang="es-ES" sz="2000" dirty="0">
              <a:solidFill>
                <a:schemeClr val="tx1"/>
              </a:solidFill>
            </a:endParaRPr>
          </a:p>
        </p:txBody>
      </p:sp>
      <p:sp>
        <p:nvSpPr>
          <p:cNvPr id="14" name="13 Rectángulo redondeado"/>
          <p:cNvSpPr/>
          <p:nvPr/>
        </p:nvSpPr>
        <p:spPr>
          <a:xfrm>
            <a:off x="5286375" y="4643438"/>
            <a:ext cx="3286125" cy="1143000"/>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ct val="50000"/>
              </a:spcBef>
              <a:spcAft>
                <a:spcPts val="0"/>
              </a:spcAft>
              <a:defRPr/>
            </a:pPr>
            <a:r>
              <a:rPr lang="es-ES" sz="2000" dirty="0">
                <a:solidFill>
                  <a:schemeClr val="tx1"/>
                </a:solidFill>
              </a:rPr>
              <a:t>Profesores de un área          Ej. matemáticas</a:t>
            </a:r>
            <a:endParaRPr lang="es-ES" sz="2000" dirty="0">
              <a:solidFill>
                <a:schemeClr val="tx1"/>
              </a:solidFill>
            </a:endParaRPr>
          </a:p>
        </p:txBody>
      </p:sp>
      <p:sp>
        <p:nvSpPr>
          <p:cNvPr id="15" name="14 Flecha abajo"/>
          <p:cNvSpPr/>
          <p:nvPr/>
        </p:nvSpPr>
        <p:spPr>
          <a:xfrm>
            <a:off x="2000250" y="3500438"/>
            <a:ext cx="484188" cy="977900"/>
          </a:xfrm>
          <a:prstGeom prst="downArrow">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6" name="15 Flecha abajo"/>
          <p:cNvSpPr/>
          <p:nvPr/>
        </p:nvSpPr>
        <p:spPr>
          <a:xfrm>
            <a:off x="6715125" y="3500438"/>
            <a:ext cx="484188" cy="977900"/>
          </a:xfrm>
          <a:prstGeom prst="downArrow">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s-ES"/>
          </a:p>
        </p:txBody>
      </p:sp>
      <p:pic>
        <p:nvPicPr>
          <p:cNvPr id="85006" name="Picture 2" descr="F:\Trabajo Organización\j0315780.gif">
            <a:hlinkClick r:id="rId4" action="ppaction://hlinksldjump"/>
          </p:cNvPr>
          <p:cNvPicPr>
            <a:picLocks noChangeAspect="1" noChangeArrowheads="1" noCrop="1"/>
          </p:cNvPicPr>
          <p:nvPr/>
        </p:nvPicPr>
        <p:blipFill>
          <a:blip r:embed="rId5"/>
          <a:srcRect/>
          <a:stretch>
            <a:fillRect/>
          </a:stretch>
        </p:blipFill>
        <p:spPr bwMode="auto">
          <a:xfrm>
            <a:off x="7858125" y="6000750"/>
            <a:ext cx="857250" cy="638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785918" y="714356"/>
            <a:ext cx="5500726" cy="1162050"/>
          </a:xfrm>
        </p:spPr>
        <p:txBody>
          <a:bodyPr rtlCol="0">
            <a:noAutofit/>
          </a:bodyPr>
          <a:lstStyle/>
          <a:p>
            <a:pPr algn="ctr" fontAlgn="auto">
              <a:spcAft>
                <a:spcPts val="0"/>
              </a:spcAft>
              <a:defRPr/>
            </a:pPr>
            <a:r>
              <a:rPr lang="es-ES" sz="4400" b="0" dirty="0" smtClean="0">
                <a:effectLst>
                  <a:glow rad="228600">
                    <a:schemeClr val="accent3">
                      <a:satMod val="175000"/>
                      <a:alpha val="40000"/>
                    </a:schemeClr>
                  </a:glow>
                </a:effectLst>
              </a:rPr>
              <a:t>Formalización</a:t>
            </a:r>
            <a:endParaRPr lang="es-ES" sz="4400" b="0" dirty="0">
              <a:effectLst>
                <a:glow rad="228600">
                  <a:schemeClr val="accent3">
                    <a:satMod val="175000"/>
                    <a:alpha val="40000"/>
                  </a:schemeClr>
                </a:glow>
              </a:effectLst>
            </a:endParaRPr>
          </a:p>
        </p:txBody>
      </p:sp>
      <p:pic>
        <p:nvPicPr>
          <p:cNvPr id="87042"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7" name="6 Almacenamiento de acceso secuencial"/>
          <p:cNvSpPr/>
          <p:nvPr/>
        </p:nvSpPr>
        <p:spPr>
          <a:xfrm>
            <a:off x="500034" y="1785926"/>
            <a:ext cx="3500462" cy="2500330"/>
          </a:xfrm>
          <a:prstGeom prst="flowChartMagneticTape">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ct val="50000"/>
              </a:spcBef>
              <a:spcAft>
                <a:spcPts val="0"/>
              </a:spcAft>
              <a:defRPr/>
            </a:pPr>
            <a:r>
              <a:rPr lang="es-ES" sz="2000" b="1" dirty="0">
                <a:solidFill>
                  <a:srgbClr val="FFFFFF"/>
                </a:solidFill>
                <a:hlinkClick r:id="rId4" action="ppaction://hlinksldjump"/>
              </a:rPr>
              <a:t>BUROCRÁTICA</a:t>
            </a:r>
            <a:endParaRPr lang="es-ES" sz="2000" b="1" dirty="0">
              <a:solidFill>
                <a:srgbClr val="FFFFFF"/>
              </a:solidFill>
            </a:endParaRPr>
          </a:p>
          <a:p>
            <a:pPr algn="ctr" fontAlgn="auto">
              <a:spcBef>
                <a:spcPct val="50000"/>
              </a:spcBef>
              <a:spcAft>
                <a:spcPts val="0"/>
              </a:spcAft>
              <a:defRPr/>
            </a:pPr>
            <a:r>
              <a:rPr lang="es-ES" sz="2000" dirty="0">
                <a:solidFill>
                  <a:schemeClr val="tx1"/>
                </a:solidFill>
              </a:rPr>
              <a:t>Perspectiva unidimensional</a:t>
            </a:r>
          </a:p>
          <a:p>
            <a:pPr algn="ctr" fontAlgn="auto">
              <a:spcBef>
                <a:spcPct val="50000"/>
              </a:spcBef>
              <a:spcAft>
                <a:spcPts val="0"/>
              </a:spcAft>
              <a:defRPr/>
            </a:pPr>
            <a:r>
              <a:rPr lang="es-ES" sz="2000" dirty="0">
                <a:solidFill>
                  <a:schemeClr val="tx1"/>
                </a:solidFill>
              </a:rPr>
              <a:t>Intensidad de la formalización</a:t>
            </a:r>
          </a:p>
        </p:txBody>
      </p:sp>
      <p:sp>
        <p:nvSpPr>
          <p:cNvPr id="10" name="9 Marcador de texto"/>
          <p:cNvSpPr>
            <a:spLocks noGrp="1"/>
          </p:cNvSpPr>
          <p:nvPr>
            <p:ph type="body" sz="half" idx="2"/>
          </p:nvPr>
        </p:nvSpPr>
        <p:spPr>
          <a:xfrm rot="10800000">
            <a:off x="4786314" y="3929066"/>
            <a:ext cx="3725238" cy="2541989"/>
          </a:xfrm>
          <a:prstGeom prst="flowChartMagneticTape">
            <a:avLst/>
          </a:prstGeom>
          <a:ln/>
        </p:spPr>
        <p:style>
          <a:lnRef idx="0">
            <a:schemeClr val="accent3"/>
          </a:lnRef>
          <a:fillRef idx="3">
            <a:schemeClr val="accent3"/>
          </a:fillRef>
          <a:effectRef idx="3">
            <a:schemeClr val="accent3"/>
          </a:effectRef>
          <a:fontRef idx="minor">
            <a:schemeClr val="lt1"/>
          </a:fontRef>
        </p:style>
        <p:txBody>
          <a:bodyPr vert="vert" rtlCol="0" anchor="ctr">
            <a:normAutofit/>
          </a:bodyPr>
          <a:lstStyle/>
          <a:p>
            <a:pPr fontAlgn="auto">
              <a:spcBef>
                <a:spcPct val="50000"/>
              </a:spcBef>
              <a:spcAft>
                <a:spcPts val="0"/>
              </a:spcAft>
              <a:buFont typeface="Arial" pitchFamily="34" charset="0"/>
              <a:buNone/>
              <a:defRPr/>
            </a:pPr>
            <a:endParaRPr lang="es-ES" dirty="0"/>
          </a:p>
        </p:txBody>
      </p:sp>
      <p:graphicFrame>
        <p:nvGraphicFramePr>
          <p:cNvPr id="11" name="10 Tabla"/>
          <p:cNvGraphicFramePr>
            <a:graphicFrameLocks noGrp="1"/>
          </p:cNvGraphicFramePr>
          <p:nvPr/>
        </p:nvGraphicFramePr>
        <p:xfrm>
          <a:off x="5429250" y="4286250"/>
          <a:ext cx="2428875" cy="1889125"/>
        </p:xfrm>
        <a:graphic>
          <a:graphicData uri="http://schemas.openxmlformats.org/drawingml/2006/table">
            <a:tbl>
              <a:tblPr firstRow="1" bandRow="1">
                <a:tableStyleId>{5C22544A-7EE6-4342-B048-85BDC9FD1C3A}</a:tableStyleId>
              </a:tblPr>
              <a:tblGrid>
                <a:gridCol w="2428892"/>
              </a:tblGrid>
              <a:tr h="1818323">
                <a:tc>
                  <a:txBody>
                    <a:bodyPr/>
                    <a:lstStyle/>
                    <a:p>
                      <a:pPr algn="ctr">
                        <a:spcBef>
                          <a:spcPct val="50000"/>
                        </a:spcBef>
                      </a:pPr>
                      <a:r>
                        <a:rPr lang="es-ES" sz="2000" b="0" dirty="0" smtClean="0">
                          <a:solidFill>
                            <a:schemeClr val="tx1"/>
                          </a:solidFill>
                        </a:rPr>
                        <a:t>Modelo organizativo</a:t>
                      </a:r>
                    </a:p>
                    <a:p>
                      <a:pPr algn="ctr">
                        <a:spcBef>
                          <a:spcPct val="50000"/>
                        </a:spcBef>
                      </a:pPr>
                      <a:r>
                        <a:rPr lang="es-ES" sz="2000" b="0" dirty="0" smtClean="0">
                          <a:solidFill>
                            <a:schemeClr val="tx1"/>
                          </a:solidFill>
                        </a:rPr>
                        <a:t>Naturaleza e intensidad</a:t>
                      </a:r>
                    </a:p>
                    <a:p>
                      <a:pPr algn="ctr">
                        <a:spcBef>
                          <a:spcPct val="50000"/>
                        </a:spcBef>
                      </a:pPr>
                      <a:r>
                        <a:rPr lang="es-ES" sz="2000" b="1" dirty="0" smtClean="0">
                          <a:solidFill>
                            <a:srgbClr val="FFFFFF"/>
                          </a:solidFill>
                          <a:hlinkClick r:id="rId5" action="ppaction://hlinksldjump"/>
                        </a:rPr>
                        <a:t>PERMISIVA</a:t>
                      </a:r>
                      <a:endParaRPr lang="es-ES" sz="2000" b="1" dirty="0" smtClean="0">
                        <a:solidFill>
                          <a:srgbClr val="FFFFFF"/>
                        </a:solidFill>
                      </a:endParaRPr>
                    </a:p>
                    <a:p>
                      <a:endParaRPr lang="es-E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pic>
        <p:nvPicPr>
          <p:cNvPr id="87051" name="Picture 2" descr="F:\Trabajo Organización\j0315780.gif">
            <a:hlinkClick r:id="rId6" action="ppaction://hlinksldjump"/>
          </p:cNvPr>
          <p:cNvPicPr>
            <a:picLocks noChangeAspect="1" noChangeArrowheads="1" noCrop="1"/>
          </p:cNvPicPr>
          <p:nvPr/>
        </p:nvPicPr>
        <p:blipFill>
          <a:blip r:embed="rId7"/>
          <a:srcRect/>
          <a:stretch>
            <a:fillRect/>
          </a:stretch>
        </p:blipFill>
        <p:spPr bwMode="auto">
          <a:xfrm>
            <a:off x="571500" y="6000750"/>
            <a:ext cx="857250" cy="638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857375" y="1143000"/>
            <a:ext cx="5500688" cy="661988"/>
          </a:xfrm>
        </p:spPr>
        <p:txBody>
          <a:bodyPr rtlCol="0">
            <a:noAutofit/>
          </a:bodyPr>
          <a:lstStyle/>
          <a:p>
            <a:pPr algn="ctr" fontAlgn="auto">
              <a:spcAft>
                <a:spcPts val="0"/>
              </a:spcAft>
              <a:defRPr/>
            </a:pPr>
            <a:endParaRPr lang="es-ES" sz="4000" b="0" dirty="0">
              <a:effectLst>
                <a:glow rad="228600">
                  <a:schemeClr val="accent3">
                    <a:satMod val="175000"/>
                    <a:alpha val="40000"/>
                  </a:schemeClr>
                </a:glow>
              </a:effectLst>
            </a:endParaRPr>
          </a:p>
        </p:txBody>
      </p:sp>
      <p:pic>
        <p:nvPicPr>
          <p:cNvPr id="89090"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89091" name="7 Marcador de texto"/>
          <p:cNvSpPr>
            <a:spLocks noGrp="1"/>
          </p:cNvSpPr>
          <p:nvPr>
            <p:ph type="body" sz="half" idx="2"/>
          </p:nvPr>
        </p:nvSpPr>
        <p:spPr>
          <a:xfrm>
            <a:off x="142875" y="1785938"/>
            <a:ext cx="9001125" cy="4929187"/>
          </a:xfrm>
        </p:spPr>
        <p:txBody>
          <a:bodyPr/>
          <a:lstStyle/>
          <a:p>
            <a:pPr>
              <a:lnSpc>
                <a:spcPct val="90000"/>
              </a:lnSpc>
            </a:pPr>
            <a:endParaRPr lang="es-ES" sz="2000" smtClean="0"/>
          </a:p>
          <a:p>
            <a:pPr>
              <a:lnSpc>
                <a:spcPct val="90000"/>
              </a:lnSpc>
            </a:pPr>
            <a:endParaRPr lang="es-ES" sz="2000" smtClean="0"/>
          </a:p>
          <a:p>
            <a:pPr>
              <a:lnSpc>
                <a:spcPct val="90000"/>
              </a:lnSpc>
            </a:pPr>
            <a:endParaRPr lang="es-ES" sz="2000" smtClean="0"/>
          </a:p>
        </p:txBody>
      </p:sp>
      <p:sp>
        <p:nvSpPr>
          <p:cNvPr id="5" name="4 Llamada de flecha hacia abajo"/>
          <p:cNvSpPr/>
          <p:nvPr/>
        </p:nvSpPr>
        <p:spPr>
          <a:xfrm>
            <a:off x="428596" y="1571612"/>
            <a:ext cx="2286016" cy="785818"/>
          </a:xfrm>
          <a:prstGeom prst="downArrowCallou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sz="2800" b="1" dirty="0">
                <a:solidFill>
                  <a:schemeClr val="bg1"/>
                </a:solidFill>
              </a:rPr>
              <a:t>Burocrática</a:t>
            </a:r>
            <a:endParaRPr lang="es-ES" sz="2000" b="1" dirty="0">
              <a:solidFill>
                <a:schemeClr val="bg1"/>
              </a:solidFill>
            </a:endParaRPr>
          </a:p>
        </p:txBody>
      </p:sp>
      <p:sp>
        <p:nvSpPr>
          <p:cNvPr id="7" name="6 Rectángulo redondeado"/>
          <p:cNvSpPr/>
          <p:nvPr/>
        </p:nvSpPr>
        <p:spPr>
          <a:xfrm>
            <a:off x="142844" y="2428868"/>
            <a:ext cx="8715436" cy="4214842"/>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89098" name="9 CuadroTexto"/>
          <p:cNvSpPr txBox="1">
            <a:spLocks noChangeArrowheads="1"/>
          </p:cNvSpPr>
          <p:nvPr/>
        </p:nvSpPr>
        <p:spPr bwMode="auto">
          <a:xfrm>
            <a:off x="500063" y="2571750"/>
            <a:ext cx="8001000" cy="4635500"/>
          </a:xfrm>
          <a:prstGeom prst="rect">
            <a:avLst/>
          </a:prstGeom>
          <a:noFill/>
          <a:ln w="9525">
            <a:noFill/>
            <a:miter lim="800000"/>
            <a:headEnd/>
            <a:tailEnd/>
          </a:ln>
        </p:spPr>
        <p:txBody>
          <a:bodyPr>
            <a:spAutoFit/>
          </a:bodyPr>
          <a:lstStyle/>
          <a:p>
            <a:pPr>
              <a:lnSpc>
                <a:spcPct val="90000"/>
              </a:lnSpc>
            </a:pPr>
            <a:r>
              <a:rPr lang="es-ES">
                <a:latin typeface="Calibri" pitchFamily="34" charset="0"/>
              </a:rPr>
              <a:t>1. El colegio tiene unas normas y regulaciones claras que espera que sean cumplidas fielmente. REGLAMENTO DE REGIMEN INTERNO.(Es de naturaleza normativa y organizativa)</a:t>
            </a:r>
          </a:p>
          <a:p>
            <a:pPr>
              <a:lnSpc>
                <a:spcPct val="90000"/>
              </a:lnSpc>
            </a:pPr>
            <a:r>
              <a:rPr lang="es-ES">
                <a:latin typeface="Calibri" pitchFamily="34" charset="0"/>
              </a:rPr>
              <a:t>2. Las relaciones están perfectamente definidas y cada uno sabe quién es su superior inmediato (jerarquía de responsabilidades)</a:t>
            </a:r>
          </a:p>
          <a:p>
            <a:pPr>
              <a:lnSpc>
                <a:spcPct val="90000"/>
              </a:lnSpc>
            </a:pPr>
            <a:r>
              <a:rPr lang="es-ES">
                <a:latin typeface="Calibri" pitchFamily="34" charset="0"/>
              </a:rPr>
              <a:t>3. Las tareas que cada uno debe realizar están perfectamente definidas (definición del puesto de trabajo) sabiendo que es lo que se espera de él al ocupar el puesto de trabajo.</a:t>
            </a:r>
          </a:p>
          <a:p>
            <a:pPr>
              <a:lnSpc>
                <a:spcPct val="90000"/>
              </a:lnSpc>
            </a:pPr>
            <a:r>
              <a:rPr lang="es-ES">
                <a:latin typeface="Calibri" pitchFamily="34" charset="0"/>
              </a:rPr>
              <a:t>4. Algunas decisiones del colegio tienen que ser revisadas y aprobadas por la dirección( presupuesto)</a:t>
            </a:r>
          </a:p>
          <a:p>
            <a:pPr>
              <a:lnSpc>
                <a:spcPct val="90000"/>
              </a:lnSpc>
            </a:pPr>
            <a:r>
              <a:rPr lang="es-ES">
                <a:latin typeface="Calibri" pitchFamily="34" charset="0"/>
              </a:rPr>
              <a:t>5. Los trabajos se descomponen en tareas simples y especializadas( el diseño curricular base se especifica en el proyecto curricular de área)</a:t>
            </a:r>
          </a:p>
          <a:p>
            <a:pPr>
              <a:lnSpc>
                <a:spcPct val="90000"/>
              </a:lnSpc>
            </a:pPr>
            <a:r>
              <a:rPr lang="es-ES">
                <a:latin typeface="Calibri" pitchFamily="34" charset="0"/>
              </a:rPr>
              <a:t>6. Las actividades normales del colegio se encuentran delimitadas por procedimientos que definen la secuencia de acción que se espera que siga el individuo( proyecto general anual, donde se prevé toda la actividad del centro durante el curso escolar)</a:t>
            </a:r>
          </a:p>
          <a:p>
            <a:endParaRPr lang="es-ES">
              <a:latin typeface="Calibri" pitchFamily="34" charset="0"/>
            </a:endParaRPr>
          </a:p>
          <a:p>
            <a:endParaRPr lang="es-ES">
              <a:latin typeface="Calibri" pitchFamily="34" charset="0"/>
            </a:endParaRPr>
          </a:p>
        </p:txBody>
      </p:sp>
      <p:sp>
        <p:nvSpPr>
          <p:cNvPr id="11" name="10 Más">
            <a:hlinkClick r:id="rId4" action="ppaction://hlinksldjump"/>
          </p:cNvPr>
          <p:cNvSpPr/>
          <p:nvPr/>
        </p:nvSpPr>
        <p:spPr>
          <a:xfrm>
            <a:off x="8715375" y="6215063"/>
            <a:ext cx="428625" cy="500062"/>
          </a:xfrm>
          <a:prstGeom prst="mathPlus">
            <a:avLst/>
          </a:prstGeom>
          <a:ln/>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ln>
                <a:solidFill>
                  <a:srgbClr val="FFFF00"/>
                </a:solidFill>
              </a:ln>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857375" y="1143000"/>
            <a:ext cx="5500688" cy="661988"/>
          </a:xfrm>
        </p:spPr>
        <p:txBody>
          <a:bodyPr rtlCol="0">
            <a:noAutofit/>
          </a:bodyPr>
          <a:lstStyle/>
          <a:p>
            <a:pPr algn="ctr" fontAlgn="auto">
              <a:spcAft>
                <a:spcPts val="0"/>
              </a:spcAft>
              <a:defRPr/>
            </a:pPr>
            <a:endParaRPr lang="es-ES" sz="4000" b="0" dirty="0">
              <a:effectLst>
                <a:glow rad="228600">
                  <a:schemeClr val="accent3">
                    <a:satMod val="175000"/>
                    <a:alpha val="40000"/>
                  </a:schemeClr>
                </a:glow>
              </a:effectLst>
            </a:endParaRPr>
          </a:p>
        </p:txBody>
      </p:sp>
      <p:pic>
        <p:nvPicPr>
          <p:cNvPr id="91138"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91139" name="7 Marcador de texto"/>
          <p:cNvSpPr>
            <a:spLocks noGrp="1"/>
          </p:cNvSpPr>
          <p:nvPr>
            <p:ph type="body" sz="half" idx="2"/>
          </p:nvPr>
        </p:nvSpPr>
        <p:spPr>
          <a:xfrm>
            <a:off x="285750" y="1714500"/>
            <a:ext cx="8501063" cy="4929188"/>
          </a:xfrm>
        </p:spPr>
        <p:txBody>
          <a:bodyPr/>
          <a:lstStyle/>
          <a:p>
            <a:endParaRPr lang="es-ES" sz="2000" smtClean="0"/>
          </a:p>
          <a:p>
            <a:endParaRPr lang="es-ES" sz="2000" smtClean="0"/>
          </a:p>
          <a:p>
            <a:endParaRPr lang="es-ES" sz="2000" smtClean="0"/>
          </a:p>
          <a:p>
            <a:endParaRPr lang="es-ES" sz="2000" smtClean="0"/>
          </a:p>
        </p:txBody>
      </p:sp>
      <p:sp>
        <p:nvSpPr>
          <p:cNvPr id="5" name="4 Llamada de flecha hacia abajo"/>
          <p:cNvSpPr/>
          <p:nvPr/>
        </p:nvSpPr>
        <p:spPr>
          <a:xfrm>
            <a:off x="785786" y="1785926"/>
            <a:ext cx="2000264" cy="785818"/>
          </a:xfrm>
          <a:prstGeom prst="downArrowCallou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ct val="50000"/>
              </a:spcBef>
              <a:spcAft>
                <a:spcPts val="0"/>
              </a:spcAft>
              <a:defRPr/>
            </a:pPr>
            <a:r>
              <a:rPr lang="es-ES" sz="2800" b="1" dirty="0">
                <a:solidFill>
                  <a:schemeClr val="bg1"/>
                </a:solidFill>
              </a:rPr>
              <a:t>Orgánica</a:t>
            </a:r>
            <a:endParaRPr lang="es-ES" b="1" dirty="0">
              <a:solidFill>
                <a:schemeClr val="bg1"/>
              </a:solidFill>
            </a:endParaRPr>
          </a:p>
        </p:txBody>
      </p:sp>
      <p:sp>
        <p:nvSpPr>
          <p:cNvPr id="7" name="6 Rectángulo redondeado"/>
          <p:cNvSpPr/>
          <p:nvPr/>
        </p:nvSpPr>
        <p:spPr>
          <a:xfrm>
            <a:off x="428596" y="2714620"/>
            <a:ext cx="8143932" cy="3286148"/>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91146" name="9 CuadroTexto"/>
          <p:cNvSpPr txBox="1">
            <a:spLocks noChangeArrowheads="1"/>
          </p:cNvSpPr>
          <p:nvPr/>
        </p:nvSpPr>
        <p:spPr bwMode="auto">
          <a:xfrm>
            <a:off x="928688" y="2928938"/>
            <a:ext cx="7286625" cy="2862262"/>
          </a:xfrm>
          <a:prstGeom prst="rect">
            <a:avLst/>
          </a:prstGeom>
          <a:noFill/>
          <a:ln w="9525">
            <a:noFill/>
            <a:miter lim="800000"/>
            <a:headEnd/>
            <a:tailEnd/>
          </a:ln>
        </p:spPr>
        <p:txBody>
          <a:bodyPr>
            <a:spAutoFit/>
          </a:bodyPr>
          <a:lstStyle/>
          <a:p>
            <a:r>
              <a:rPr lang="es-ES">
                <a:latin typeface="Calibri" pitchFamily="34" charset="0"/>
              </a:rPr>
              <a:t>1. Unas de las principales preocupaciones del colegio es que a cada uno se le permita desarrollar sus propias capacidades y habilidades (la materia del colegio es la formación de los alumnos como personas).</a:t>
            </a:r>
          </a:p>
          <a:p>
            <a:r>
              <a:rPr lang="es-ES">
                <a:latin typeface="Calibri" pitchFamily="34" charset="0"/>
              </a:rPr>
              <a:t>2. Las políticas del colegio no suelen ser revisadas por los individuos afectados antes de que sean puestas en práctica (se revisan a partir de que se han llevado a la práctica).</a:t>
            </a:r>
          </a:p>
          <a:p>
            <a:r>
              <a:rPr lang="es-ES">
                <a:latin typeface="Calibri" pitchFamily="34" charset="0"/>
              </a:rPr>
              <a:t>3. Los grupos de trabajo son temporales y cambian frecuentemente  (el objeto de su enseñanza, es decir, los alumnos cambian)</a:t>
            </a:r>
          </a:p>
          <a:p>
            <a:r>
              <a:rPr lang="es-ES">
                <a:latin typeface="Calibri" pitchFamily="34" charset="0"/>
              </a:rPr>
              <a:t>4. Se insiste en la adaptación eficaz a los cambios constantes del entorno. (Adaptaciones curriculares individuales).</a:t>
            </a:r>
          </a:p>
        </p:txBody>
      </p:sp>
      <p:pic>
        <p:nvPicPr>
          <p:cNvPr id="91147" name="Picture 2" descr="F:\Trabajo Organización\j0356753.gif">
            <a:hlinkClick r:id="rId4" action="ppaction://hlinksldjump"/>
          </p:cNvPr>
          <p:cNvPicPr>
            <a:picLocks noChangeAspect="1" noChangeArrowheads="1" noCrop="1"/>
          </p:cNvPicPr>
          <p:nvPr/>
        </p:nvPicPr>
        <p:blipFill>
          <a:blip r:embed="rId5"/>
          <a:srcRect/>
          <a:stretch>
            <a:fillRect/>
          </a:stretch>
        </p:blipFill>
        <p:spPr bwMode="auto">
          <a:xfrm>
            <a:off x="8334375" y="6143625"/>
            <a:ext cx="809625" cy="714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5"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93186" name="7 Marcador de texto"/>
          <p:cNvSpPr>
            <a:spLocks noGrp="1"/>
          </p:cNvSpPr>
          <p:nvPr>
            <p:ph type="body" sz="half" idx="2"/>
          </p:nvPr>
        </p:nvSpPr>
        <p:spPr>
          <a:xfrm>
            <a:off x="0" y="1143000"/>
            <a:ext cx="9144000" cy="5715000"/>
          </a:xfrm>
        </p:spPr>
        <p:txBody>
          <a:bodyPr/>
          <a:lstStyle/>
          <a:p>
            <a:endParaRPr lang="es-ES" sz="2000" smtClean="0"/>
          </a:p>
        </p:txBody>
      </p:sp>
      <p:sp>
        <p:nvSpPr>
          <p:cNvPr id="7" name="6 Flecha izquierda, derecha y arriba"/>
          <p:cNvSpPr/>
          <p:nvPr/>
        </p:nvSpPr>
        <p:spPr>
          <a:xfrm>
            <a:off x="2500313" y="3143250"/>
            <a:ext cx="4000500" cy="3500438"/>
          </a:xfrm>
          <a:prstGeom prst="leftRightUpArrow">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r>
              <a:rPr lang="es-ES" sz="2800" b="1" dirty="0"/>
              <a:t>PERMISIVA</a:t>
            </a:r>
            <a:endParaRPr lang="es-ES" sz="2800" dirty="0"/>
          </a:p>
        </p:txBody>
      </p:sp>
      <p:sp>
        <p:nvSpPr>
          <p:cNvPr id="10" name="9 Rectángulo redondeado"/>
          <p:cNvSpPr/>
          <p:nvPr/>
        </p:nvSpPr>
        <p:spPr>
          <a:xfrm>
            <a:off x="1928813" y="1214438"/>
            <a:ext cx="4786312" cy="18573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es-ES" sz="2000" dirty="0">
                <a:solidFill>
                  <a:schemeClr val="tx1"/>
                </a:solidFill>
              </a:rPr>
              <a:t>DISEÑADA PARA CAPACITAR A LOS EMPLEADOS A REALIZAR MEJOR SU S TAREAS MEDIANTE LA FORMACION DURANTE LA ESTANCIA EN EL CENTRO. Formación permanente del profesorado</a:t>
            </a:r>
            <a:endParaRPr lang="es-ES" sz="2000" dirty="0">
              <a:solidFill>
                <a:schemeClr val="tx1"/>
              </a:solidFill>
            </a:endParaRPr>
          </a:p>
        </p:txBody>
      </p:sp>
      <p:sp>
        <p:nvSpPr>
          <p:cNvPr id="11" name="10 Rectángulo redondeado"/>
          <p:cNvSpPr/>
          <p:nvPr/>
        </p:nvSpPr>
        <p:spPr>
          <a:xfrm>
            <a:off x="125413" y="3327400"/>
            <a:ext cx="2286000" cy="33575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ct val="50000"/>
              </a:spcBef>
              <a:spcAft>
                <a:spcPts val="0"/>
              </a:spcAft>
              <a:defRPr/>
            </a:pPr>
            <a:r>
              <a:rPr lang="es-ES" sz="2000" dirty="0">
                <a:solidFill>
                  <a:schemeClr val="tx1"/>
                </a:solidFill>
              </a:rPr>
              <a:t>AUMENTA EL COMPROMISOY  REDUCE EL CONFLICTO DE ROL los profesores tienen una motivación intrínseca, se realizan enseñando</a:t>
            </a:r>
            <a:endParaRPr lang="es-ES" sz="2000" dirty="0">
              <a:solidFill>
                <a:schemeClr val="tx1"/>
              </a:solidFill>
            </a:endParaRPr>
          </a:p>
        </p:txBody>
      </p:sp>
      <p:sp>
        <p:nvSpPr>
          <p:cNvPr id="12" name="11 Rectángulo redondeado"/>
          <p:cNvSpPr/>
          <p:nvPr/>
        </p:nvSpPr>
        <p:spPr>
          <a:xfrm>
            <a:off x="6607175" y="3362325"/>
            <a:ext cx="2357438" cy="3357563"/>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ct val="50000"/>
              </a:spcBef>
              <a:spcAft>
                <a:spcPts val="0"/>
              </a:spcAft>
              <a:defRPr/>
            </a:pPr>
            <a:r>
              <a:rPr lang="es-ES" sz="2000" dirty="0">
                <a:solidFill>
                  <a:schemeClr val="tx1"/>
                </a:solidFill>
              </a:rPr>
              <a:t>TIENE COMO OBJETIVO CODIFICAR LAS MEJORES PRÁCTICAS OBSERVADAS PARA IMPLANTARLAS   Y DIFUNDIRLAS</a:t>
            </a:r>
            <a:endParaRPr lang="es-ES" sz="2000" dirty="0">
              <a:solidFill>
                <a:schemeClr val="tx1"/>
              </a:solidFill>
            </a:endParaRPr>
          </a:p>
        </p:txBody>
      </p:sp>
      <p:pic>
        <p:nvPicPr>
          <p:cNvPr id="93191" name="Picture 2" descr="F:\Trabajo Organización\j0356753.gif">
            <a:hlinkClick r:id="rId4" action="ppaction://hlinksldjump"/>
          </p:cNvPr>
          <p:cNvPicPr>
            <a:picLocks noChangeAspect="1" noChangeArrowheads="1" noCrop="1"/>
          </p:cNvPicPr>
          <p:nvPr/>
        </p:nvPicPr>
        <p:blipFill>
          <a:blip r:embed="rId5"/>
          <a:srcRect/>
          <a:stretch>
            <a:fillRect/>
          </a:stretch>
        </p:blipFill>
        <p:spPr bwMode="auto">
          <a:xfrm>
            <a:off x="8362950" y="1214438"/>
            <a:ext cx="781050" cy="714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428728" y="714356"/>
            <a:ext cx="6643734" cy="1162050"/>
          </a:xfrm>
        </p:spPr>
        <p:txBody>
          <a:bodyPr rtlCol="0">
            <a:noAutofit/>
          </a:bodyPr>
          <a:lstStyle/>
          <a:p>
            <a:pPr algn="ctr" fontAlgn="auto">
              <a:spcAft>
                <a:spcPts val="0"/>
              </a:spcAft>
              <a:defRPr/>
            </a:pPr>
            <a:r>
              <a:rPr lang="es-ES" sz="4400" b="0" dirty="0" smtClean="0">
                <a:effectLst>
                  <a:glow rad="228600">
                    <a:schemeClr val="accent3">
                      <a:satMod val="175000"/>
                      <a:alpha val="40000"/>
                    </a:schemeClr>
                  </a:glow>
                </a:effectLst>
              </a:rPr>
              <a:t>Manual de Organización</a:t>
            </a:r>
            <a:endParaRPr lang="es-ES" sz="4400" b="0" dirty="0">
              <a:effectLst>
                <a:glow rad="228600">
                  <a:schemeClr val="accent3">
                    <a:satMod val="175000"/>
                    <a:alpha val="40000"/>
                  </a:schemeClr>
                </a:glow>
              </a:effectLst>
            </a:endParaRPr>
          </a:p>
        </p:txBody>
      </p:sp>
      <p:pic>
        <p:nvPicPr>
          <p:cNvPr id="95234"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95235" name="7 Marcador de texto"/>
          <p:cNvSpPr>
            <a:spLocks noGrp="1"/>
          </p:cNvSpPr>
          <p:nvPr>
            <p:ph type="body" sz="half" idx="2"/>
          </p:nvPr>
        </p:nvSpPr>
        <p:spPr>
          <a:xfrm>
            <a:off x="285750" y="2000250"/>
            <a:ext cx="8643938" cy="4643438"/>
          </a:xfrm>
        </p:spPr>
        <p:txBody>
          <a:bodyPr/>
          <a:lstStyle/>
          <a:p>
            <a:endParaRPr lang="es-ES" smtClean="0"/>
          </a:p>
        </p:txBody>
      </p:sp>
      <p:graphicFrame>
        <p:nvGraphicFramePr>
          <p:cNvPr id="5" name="4 Diagrama"/>
          <p:cNvGraphicFramePr/>
          <p:nvPr/>
        </p:nvGraphicFramePr>
        <p:xfrm>
          <a:off x="214282" y="1928802"/>
          <a:ext cx="8929718" cy="471490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5 Título"/>
          <p:cNvSpPr>
            <a:spLocks noGrp="1"/>
          </p:cNvSpPr>
          <p:nvPr>
            <p:ph type="title"/>
          </p:nvPr>
        </p:nvSpPr>
        <p:spPr>
          <a:xfrm>
            <a:off x="1928813" y="-428625"/>
            <a:ext cx="5500687" cy="1162050"/>
          </a:xfrm>
        </p:spPr>
        <p:txBody>
          <a:bodyPr/>
          <a:lstStyle/>
          <a:p>
            <a:pPr algn="ctr"/>
            <a:endParaRPr lang="es-ES" sz="4400" b="0" smtClean="0"/>
          </a:p>
        </p:txBody>
      </p:sp>
      <p:pic>
        <p:nvPicPr>
          <p:cNvPr id="97282"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97283" name="7 Marcador de texto"/>
          <p:cNvSpPr>
            <a:spLocks noGrp="1"/>
          </p:cNvSpPr>
          <p:nvPr>
            <p:ph type="body" sz="half" idx="2"/>
          </p:nvPr>
        </p:nvSpPr>
        <p:spPr>
          <a:xfrm>
            <a:off x="285750" y="1285875"/>
            <a:ext cx="8501063" cy="5357813"/>
          </a:xfrm>
        </p:spPr>
        <p:txBody>
          <a:bodyPr/>
          <a:lstStyle/>
          <a:p>
            <a:endParaRPr lang="es-ES" smtClean="0"/>
          </a:p>
        </p:txBody>
      </p:sp>
      <p:sp>
        <p:nvSpPr>
          <p:cNvPr id="5" name="4 Rectángulo redondeado"/>
          <p:cNvSpPr/>
          <p:nvPr/>
        </p:nvSpPr>
        <p:spPr>
          <a:xfrm>
            <a:off x="571472" y="1571612"/>
            <a:ext cx="2643206" cy="85725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Puesto</a:t>
            </a:r>
            <a:endParaRPr lang="es-ES" dirty="0"/>
          </a:p>
        </p:txBody>
      </p:sp>
      <p:sp>
        <p:nvSpPr>
          <p:cNvPr id="15" name="14 Rectángulo redondeado"/>
          <p:cNvSpPr/>
          <p:nvPr/>
        </p:nvSpPr>
        <p:spPr>
          <a:xfrm>
            <a:off x="571472" y="2928934"/>
            <a:ext cx="2643206" cy="85725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Dependencia</a:t>
            </a:r>
            <a:endParaRPr lang="es-ES" dirty="0"/>
          </a:p>
        </p:txBody>
      </p:sp>
      <p:sp>
        <p:nvSpPr>
          <p:cNvPr id="16" name="15 Rectángulo redondeado"/>
          <p:cNvSpPr/>
          <p:nvPr/>
        </p:nvSpPr>
        <p:spPr>
          <a:xfrm>
            <a:off x="571472" y="4286256"/>
            <a:ext cx="2643206" cy="85725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Directamente </a:t>
            </a:r>
          </a:p>
          <a:p>
            <a:pPr algn="ctr" fontAlgn="auto">
              <a:spcBef>
                <a:spcPts val="0"/>
              </a:spcBef>
              <a:spcAft>
                <a:spcPts val="0"/>
              </a:spcAft>
              <a:defRPr/>
            </a:pPr>
            <a:r>
              <a:rPr lang="es-ES" dirty="0"/>
              <a:t>subordinados</a:t>
            </a:r>
            <a:endParaRPr lang="es-ES" dirty="0"/>
          </a:p>
        </p:txBody>
      </p:sp>
      <p:sp>
        <p:nvSpPr>
          <p:cNvPr id="17" name="16 Rectángulo redondeado"/>
          <p:cNvSpPr/>
          <p:nvPr/>
        </p:nvSpPr>
        <p:spPr>
          <a:xfrm>
            <a:off x="5500694" y="4429132"/>
            <a:ext cx="2643206" cy="71438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solidFill>
                  <a:schemeClr val="tx1"/>
                </a:solidFill>
              </a:rPr>
              <a:t>EQUIPO DE CICLOS</a:t>
            </a:r>
          </a:p>
          <a:p>
            <a:pPr algn="ctr" fontAlgn="auto">
              <a:spcBef>
                <a:spcPts val="0"/>
              </a:spcBef>
              <a:spcAft>
                <a:spcPts val="0"/>
              </a:spcAft>
              <a:defRPr/>
            </a:pPr>
            <a:r>
              <a:rPr lang="es-ES" dirty="0">
                <a:solidFill>
                  <a:schemeClr val="tx1"/>
                </a:solidFill>
              </a:rPr>
              <a:t>(EOE)</a:t>
            </a:r>
            <a:endParaRPr lang="es-ES" dirty="0">
              <a:solidFill>
                <a:schemeClr val="tx1"/>
              </a:solidFill>
            </a:endParaRPr>
          </a:p>
        </p:txBody>
      </p:sp>
      <p:sp>
        <p:nvSpPr>
          <p:cNvPr id="18" name="17 Rectángulo redondeado"/>
          <p:cNvSpPr/>
          <p:nvPr/>
        </p:nvSpPr>
        <p:spPr>
          <a:xfrm>
            <a:off x="571472" y="5643578"/>
            <a:ext cx="2643206" cy="85725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Subordinados</a:t>
            </a:r>
            <a:endParaRPr lang="es-ES" dirty="0"/>
          </a:p>
        </p:txBody>
      </p:sp>
      <p:sp>
        <p:nvSpPr>
          <p:cNvPr id="19" name="18 Rectángulo redondeado"/>
          <p:cNvSpPr/>
          <p:nvPr/>
        </p:nvSpPr>
        <p:spPr>
          <a:xfrm>
            <a:off x="5429256" y="3071810"/>
            <a:ext cx="2643206" cy="71438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solidFill>
                  <a:schemeClr val="tx1"/>
                </a:solidFill>
              </a:rPr>
              <a:t>JEFE DE ESTUDIOS</a:t>
            </a:r>
          </a:p>
          <a:p>
            <a:pPr algn="ctr" fontAlgn="auto">
              <a:spcBef>
                <a:spcPts val="0"/>
              </a:spcBef>
              <a:spcAft>
                <a:spcPts val="0"/>
              </a:spcAft>
              <a:defRPr/>
            </a:pPr>
            <a:r>
              <a:rPr lang="es-ES" dirty="0">
                <a:solidFill>
                  <a:schemeClr val="tx1"/>
                </a:solidFill>
              </a:rPr>
              <a:t>SECRETARIO</a:t>
            </a:r>
            <a:endParaRPr lang="es-ES" dirty="0">
              <a:solidFill>
                <a:schemeClr val="tx1"/>
              </a:solidFill>
            </a:endParaRPr>
          </a:p>
        </p:txBody>
      </p:sp>
      <p:sp>
        <p:nvSpPr>
          <p:cNvPr id="20" name="19 Rectángulo redondeado"/>
          <p:cNvSpPr/>
          <p:nvPr/>
        </p:nvSpPr>
        <p:spPr>
          <a:xfrm>
            <a:off x="5429256" y="1643050"/>
            <a:ext cx="2643206" cy="71438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solidFill>
                  <a:schemeClr val="tx1"/>
                </a:solidFill>
              </a:rPr>
              <a:t>DIRECTORA</a:t>
            </a:r>
            <a:endParaRPr lang="es-ES" dirty="0">
              <a:solidFill>
                <a:schemeClr val="tx1"/>
              </a:solidFill>
            </a:endParaRPr>
          </a:p>
        </p:txBody>
      </p:sp>
      <p:sp>
        <p:nvSpPr>
          <p:cNvPr id="21" name="20 Rectángulo redondeado"/>
          <p:cNvSpPr/>
          <p:nvPr/>
        </p:nvSpPr>
        <p:spPr>
          <a:xfrm>
            <a:off x="5429256" y="5715016"/>
            <a:ext cx="1428760" cy="785818"/>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solidFill>
                  <a:schemeClr val="tx1"/>
                </a:solidFill>
              </a:rPr>
              <a:t>MAESTROS</a:t>
            </a:r>
            <a:endParaRPr lang="es-ES" dirty="0">
              <a:solidFill>
                <a:schemeClr val="tx1"/>
              </a:solidFill>
            </a:endParaRPr>
          </a:p>
        </p:txBody>
      </p:sp>
      <p:sp>
        <p:nvSpPr>
          <p:cNvPr id="22" name="21 Rectángulo redondeado"/>
          <p:cNvSpPr/>
          <p:nvPr/>
        </p:nvSpPr>
        <p:spPr>
          <a:xfrm>
            <a:off x="7000892" y="5715016"/>
            <a:ext cx="1214446" cy="785818"/>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solidFill>
                  <a:schemeClr val="tx1"/>
                </a:solidFill>
              </a:rPr>
              <a:t>TUTORES</a:t>
            </a:r>
            <a:endParaRPr lang="es-ES" dirty="0">
              <a:solidFill>
                <a:schemeClr val="tx1"/>
              </a:solidFill>
            </a:endParaRPr>
          </a:p>
        </p:txBody>
      </p:sp>
      <p:sp>
        <p:nvSpPr>
          <p:cNvPr id="24" name="23 Flecha derecha"/>
          <p:cNvSpPr/>
          <p:nvPr/>
        </p:nvSpPr>
        <p:spPr>
          <a:xfrm>
            <a:off x="3500438" y="1857375"/>
            <a:ext cx="1571625" cy="142875"/>
          </a:xfrm>
          <a:prstGeom prs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26" name="25 Flecha derecha"/>
          <p:cNvSpPr/>
          <p:nvPr/>
        </p:nvSpPr>
        <p:spPr>
          <a:xfrm>
            <a:off x="3571875" y="3286125"/>
            <a:ext cx="1571625" cy="142875"/>
          </a:xfrm>
          <a:prstGeom prs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27" name="26 Flecha derecha"/>
          <p:cNvSpPr/>
          <p:nvPr/>
        </p:nvSpPr>
        <p:spPr>
          <a:xfrm>
            <a:off x="3571875" y="4714875"/>
            <a:ext cx="1571625" cy="142875"/>
          </a:xfrm>
          <a:prstGeom prs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29" name="28 Flecha derecha"/>
          <p:cNvSpPr/>
          <p:nvPr/>
        </p:nvSpPr>
        <p:spPr>
          <a:xfrm>
            <a:off x="3500438" y="6000750"/>
            <a:ext cx="1571625" cy="142875"/>
          </a:xfrm>
          <a:prstGeom prs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32" name="31 Flecha abajo"/>
          <p:cNvSpPr/>
          <p:nvPr/>
        </p:nvSpPr>
        <p:spPr>
          <a:xfrm rot="1620000">
            <a:off x="6462713" y="5208588"/>
            <a:ext cx="219075" cy="512762"/>
          </a:xfrm>
          <a:prstGeom prst="down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34" name="33 Flecha abajo"/>
          <p:cNvSpPr/>
          <p:nvPr/>
        </p:nvSpPr>
        <p:spPr>
          <a:xfrm rot="-1980000">
            <a:off x="7123113" y="5233988"/>
            <a:ext cx="219075" cy="512762"/>
          </a:xfrm>
          <a:prstGeom prst="down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35" name="34 Flecha abajo"/>
          <p:cNvSpPr/>
          <p:nvPr/>
        </p:nvSpPr>
        <p:spPr>
          <a:xfrm>
            <a:off x="6715125" y="2428875"/>
            <a:ext cx="214313" cy="620713"/>
          </a:xfrm>
          <a:prstGeom prst="down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37" name="36 Flecha abajo"/>
          <p:cNvSpPr/>
          <p:nvPr/>
        </p:nvSpPr>
        <p:spPr>
          <a:xfrm>
            <a:off x="6715125" y="3857625"/>
            <a:ext cx="214313" cy="549275"/>
          </a:xfrm>
          <a:prstGeom prst="down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5 Título"/>
          <p:cNvSpPr>
            <a:spLocks noGrp="1"/>
          </p:cNvSpPr>
          <p:nvPr>
            <p:ph type="title"/>
          </p:nvPr>
        </p:nvSpPr>
        <p:spPr>
          <a:xfrm>
            <a:off x="1857375" y="0"/>
            <a:ext cx="5500688" cy="1162050"/>
          </a:xfrm>
        </p:spPr>
        <p:txBody>
          <a:bodyPr/>
          <a:lstStyle/>
          <a:p>
            <a:pPr algn="ctr"/>
            <a:endParaRPr lang="es-ES" sz="4400" b="0" smtClean="0"/>
          </a:p>
        </p:txBody>
      </p:sp>
      <p:pic>
        <p:nvPicPr>
          <p:cNvPr id="99330"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99331" name="7 Marcador de texto"/>
          <p:cNvSpPr>
            <a:spLocks noGrp="1"/>
          </p:cNvSpPr>
          <p:nvPr>
            <p:ph type="body" sz="half" idx="2"/>
          </p:nvPr>
        </p:nvSpPr>
        <p:spPr>
          <a:xfrm>
            <a:off x="285750" y="1285875"/>
            <a:ext cx="8572500" cy="5357813"/>
          </a:xfrm>
        </p:spPr>
        <p:txBody>
          <a:bodyPr/>
          <a:lstStyle/>
          <a:p>
            <a:endParaRPr lang="es-ES" smtClean="0"/>
          </a:p>
        </p:txBody>
      </p:sp>
      <p:sp>
        <p:nvSpPr>
          <p:cNvPr id="5" name="4 Rectángulo"/>
          <p:cNvSpPr/>
          <p:nvPr/>
        </p:nvSpPr>
        <p:spPr>
          <a:xfrm>
            <a:off x="3214678" y="5286388"/>
            <a:ext cx="2714644" cy="785818"/>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b="1" dirty="0"/>
              <a:t>FUNCIONES ESPECÍFICAS</a:t>
            </a:r>
          </a:p>
          <a:p>
            <a:pPr algn="ctr" fontAlgn="auto">
              <a:spcBef>
                <a:spcPts val="0"/>
              </a:spcBef>
              <a:spcAft>
                <a:spcPts val="0"/>
              </a:spcAft>
              <a:defRPr/>
            </a:pPr>
            <a:r>
              <a:rPr lang="es-ES" b="1" dirty="0"/>
              <a:t>DEL DIRECTOR</a:t>
            </a:r>
            <a:endParaRPr lang="es-ES" b="1" dirty="0"/>
          </a:p>
        </p:txBody>
      </p:sp>
      <p:sp>
        <p:nvSpPr>
          <p:cNvPr id="10" name="9 Rectángulo"/>
          <p:cNvSpPr/>
          <p:nvPr/>
        </p:nvSpPr>
        <p:spPr>
          <a:xfrm>
            <a:off x="6143636" y="1571612"/>
            <a:ext cx="2786082" cy="5000660"/>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1" name="10 Rectángulo"/>
          <p:cNvSpPr/>
          <p:nvPr/>
        </p:nvSpPr>
        <p:spPr>
          <a:xfrm>
            <a:off x="142844" y="5286388"/>
            <a:ext cx="2786082" cy="1285884"/>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2" name="11 Rectángulo"/>
          <p:cNvSpPr/>
          <p:nvPr/>
        </p:nvSpPr>
        <p:spPr>
          <a:xfrm>
            <a:off x="3071802" y="1643050"/>
            <a:ext cx="2928958" cy="2357454"/>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dirty="0"/>
          </a:p>
        </p:txBody>
      </p:sp>
      <p:sp>
        <p:nvSpPr>
          <p:cNvPr id="13" name="12 Rectángulo"/>
          <p:cNvSpPr/>
          <p:nvPr/>
        </p:nvSpPr>
        <p:spPr>
          <a:xfrm>
            <a:off x="142844" y="1571612"/>
            <a:ext cx="2786082" cy="2571768"/>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4" name="13 CuadroTexto"/>
          <p:cNvSpPr txBox="1"/>
          <p:nvPr/>
        </p:nvSpPr>
        <p:spPr>
          <a:xfrm>
            <a:off x="6072198" y="1928802"/>
            <a:ext cx="2928926" cy="4593565"/>
          </a:xfrm>
          <a:prstGeom prst="rect">
            <a:avLst/>
          </a:prstGeom>
          <a:noFill/>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ct val="50000"/>
              </a:spcBef>
              <a:spcAft>
                <a:spcPts val="0"/>
              </a:spcAft>
              <a:defRPr/>
            </a:pPr>
            <a:r>
              <a:rPr lang="es-ES" sz="1500" dirty="0">
                <a:solidFill>
                  <a:schemeClr val="tx1"/>
                </a:solidFill>
                <a:cs typeface="Times New Roman" charset="0"/>
              </a:rPr>
              <a:t>Representación del Centro ante todos los sectores de la Comunidad Escolar</a:t>
            </a:r>
            <a:r>
              <a:rPr lang="es-ES" sz="1500" dirty="0">
                <a:solidFill>
                  <a:schemeClr val="tx1"/>
                </a:solidFill>
              </a:rPr>
              <a:t> </a:t>
            </a:r>
          </a:p>
          <a:p>
            <a:pPr algn="ctr" fontAlgn="auto">
              <a:spcBef>
                <a:spcPct val="50000"/>
              </a:spcBef>
              <a:spcAft>
                <a:spcPts val="0"/>
              </a:spcAft>
              <a:defRPr/>
            </a:pPr>
            <a:r>
              <a:rPr lang="es-ES" sz="1500" dirty="0">
                <a:solidFill>
                  <a:schemeClr val="tx1"/>
                </a:solidFill>
                <a:cs typeface="Times New Roman" charset="0"/>
              </a:rPr>
              <a:t>Ejecución y presentación del Plan Educativo de Centro y de la Memoria Anual en la Delegación de Educación y Ciencia. </a:t>
            </a:r>
          </a:p>
          <a:p>
            <a:pPr algn="ctr" fontAlgn="auto">
              <a:spcBef>
                <a:spcPct val="50000"/>
              </a:spcBef>
              <a:spcAft>
                <a:spcPts val="0"/>
              </a:spcAft>
              <a:defRPr/>
            </a:pPr>
            <a:r>
              <a:rPr lang="es-ES" sz="1500" dirty="0">
                <a:solidFill>
                  <a:schemeClr val="tx1"/>
                </a:solidFill>
                <a:cs typeface="Times New Roman" charset="0"/>
              </a:rPr>
              <a:t>Cumplimentación y revisión de la documentación oficial del alumnado y del Centro Escolar</a:t>
            </a:r>
            <a:r>
              <a:rPr lang="es-ES" sz="1500" dirty="0">
                <a:solidFill>
                  <a:schemeClr val="tx1"/>
                </a:solidFill>
              </a:rPr>
              <a:t>.</a:t>
            </a:r>
          </a:p>
          <a:p>
            <a:pPr algn="ctr" fontAlgn="auto">
              <a:spcBef>
                <a:spcPct val="50000"/>
              </a:spcBef>
              <a:spcAft>
                <a:spcPts val="0"/>
              </a:spcAft>
              <a:defRPr/>
            </a:pPr>
            <a:r>
              <a:rPr lang="es-ES" sz="1500" dirty="0">
                <a:solidFill>
                  <a:schemeClr val="tx1"/>
                </a:solidFill>
                <a:cs typeface="Times New Roman" charset="0"/>
              </a:rPr>
              <a:t>Organizar, presidir y realizar las actas de claustro.</a:t>
            </a:r>
          </a:p>
          <a:p>
            <a:pPr algn="ctr" fontAlgn="auto">
              <a:spcBef>
                <a:spcPct val="50000"/>
              </a:spcBef>
              <a:spcAft>
                <a:spcPts val="0"/>
              </a:spcAft>
              <a:defRPr/>
            </a:pPr>
            <a:r>
              <a:rPr lang="es-ES" sz="1500" dirty="0">
                <a:solidFill>
                  <a:schemeClr val="tx1"/>
                </a:solidFill>
                <a:cs typeface="Times New Roman" charset="0"/>
              </a:rPr>
              <a:t>Reuniones con Coordinadores de Ciclo.</a:t>
            </a:r>
          </a:p>
          <a:p>
            <a:pPr algn="ctr" fontAlgn="auto">
              <a:spcBef>
                <a:spcPct val="50000"/>
              </a:spcBef>
              <a:spcAft>
                <a:spcPts val="0"/>
              </a:spcAft>
              <a:defRPr/>
            </a:pPr>
            <a:r>
              <a:rPr lang="es-ES" sz="1500" dirty="0">
                <a:solidFill>
                  <a:schemeClr val="tx1"/>
                </a:solidFill>
                <a:cs typeface="Times New Roman" charset="0"/>
              </a:rPr>
              <a:t>Elaboración de circulares (información a responsables familiares).</a:t>
            </a:r>
          </a:p>
        </p:txBody>
      </p:sp>
      <p:sp>
        <p:nvSpPr>
          <p:cNvPr id="15" name="14 CuadroTexto"/>
          <p:cNvSpPr txBox="1"/>
          <p:nvPr/>
        </p:nvSpPr>
        <p:spPr>
          <a:xfrm>
            <a:off x="214282" y="1857364"/>
            <a:ext cx="2643206" cy="2169825"/>
          </a:xfrm>
          <a:prstGeom prst="rect">
            <a:avLst/>
          </a:prstGeom>
          <a:noFill/>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ct val="50000"/>
              </a:spcBef>
              <a:spcAft>
                <a:spcPts val="0"/>
              </a:spcAft>
              <a:defRPr/>
            </a:pPr>
            <a:r>
              <a:rPr lang="es-ES" sz="1500" dirty="0">
                <a:solidFill>
                  <a:schemeClr val="tx1"/>
                </a:solidFill>
                <a:cs typeface="Times New Roman" charset="0"/>
              </a:rPr>
              <a:t>Dinamizar, dirigir y coordinar la actividad docente del centro.</a:t>
            </a:r>
            <a:r>
              <a:rPr lang="es-ES" sz="1500" dirty="0">
                <a:solidFill>
                  <a:schemeClr val="tx1"/>
                </a:solidFill>
              </a:rPr>
              <a:t> </a:t>
            </a:r>
          </a:p>
          <a:p>
            <a:pPr algn="ctr" fontAlgn="auto">
              <a:spcBef>
                <a:spcPct val="50000"/>
              </a:spcBef>
              <a:spcAft>
                <a:spcPts val="0"/>
              </a:spcAft>
              <a:defRPr/>
            </a:pPr>
            <a:r>
              <a:rPr lang="es-ES" sz="1500" dirty="0">
                <a:solidFill>
                  <a:schemeClr val="tx1"/>
                </a:solidFill>
                <a:cs typeface="Times New Roman" charset="0"/>
              </a:rPr>
              <a:t>Confeccionar los horarios del profesorado junto a los jefes de estudios y coordinadores de ciclo.</a:t>
            </a:r>
          </a:p>
          <a:p>
            <a:pPr algn="ctr" fontAlgn="auto">
              <a:spcBef>
                <a:spcPct val="50000"/>
              </a:spcBef>
              <a:spcAft>
                <a:spcPts val="0"/>
              </a:spcAft>
              <a:defRPr/>
            </a:pPr>
            <a:r>
              <a:rPr lang="es-ES" sz="1500" dirty="0">
                <a:solidFill>
                  <a:schemeClr val="tx1"/>
                </a:solidFill>
                <a:cs typeface="Times New Roman" charset="0"/>
              </a:rPr>
              <a:t>Facilitar la innovación educativa dentro de los departamentos</a:t>
            </a:r>
            <a:endParaRPr lang="es-ES" sz="1500" dirty="0">
              <a:solidFill>
                <a:schemeClr val="tx1"/>
              </a:solidFill>
            </a:endParaRPr>
          </a:p>
        </p:txBody>
      </p:sp>
      <p:sp>
        <p:nvSpPr>
          <p:cNvPr id="16" name="15 Rectángulo redondeado"/>
          <p:cNvSpPr/>
          <p:nvPr/>
        </p:nvSpPr>
        <p:spPr>
          <a:xfrm>
            <a:off x="714348" y="1214422"/>
            <a:ext cx="1714512" cy="50006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ENSEÑANZA</a:t>
            </a:r>
            <a:endParaRPr lang="es-ES" dirty="0"/>
          </a:p>
        </p:txBody>
      </p:sp>
      <p:sp>
        <p:nvSpPr>
          <p:cNvPr id="17" name="16 Rectángulo redondeado"/>
          <p:cNvSpPr/>
          <p:nvPr/>
        </p:nvSpPr>
        <p:spPr>
          <a:xfrm>
            <a:off x="3286116" y="1285860"/>
            <a:ext cx="2571768" cy="50006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RECURSOS HUMANOS</a:t>
            </a:r>
            <a:endParaRPr lang="es-ES" dirty="0"/>
          </a:p>
        </p:txBody>
      </p:sp>
      <p:sp>
        <p:nvSpPr>
          <p:cNvPr id="18" name="17 Rectángulo redondeado"/>
          <p:cNvSpPr/>
          <p:nvPr/>
        </p:nvSpPr>
        <p:spPr>
          <a:xfrm>
            <a:off x="428596" y="5000636"/>
            <a:ext cx="2214578" cy="50006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ECONÓMICAS</a:t>
            </a:r>
            <a:endParaRPr lang="es-ES" dirty="0"/>
          </a:p>
        </p:txBody>
      </p:sp>
      <p:sp>
        <p:nvSpPr>
          <p:cNvPr id="19" name="18 Rectángulo redondeado"/>
          <p:cNvSpPr/>
          <p:nvPr/>
        </p:nvSpPr>
        <p:spPr>
          <a:xfrm>
            <a:off x="6643702" y="1214422"/>
            <a:ext cx="2000264" cy="50006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GESTIÓN</a:t>
            </a:r>
            <a:endParaRPr lang="es-ES" dirty="0"/>
          </a:p>
        </p:txBody>
      </p:sp>
      <p:sp>
        <p:nvSpPr>
          <p:cNvPr id="99365" name="19 CuadroTexto"/>
          <p:cNvSpPr txBox="1">
            <a:spLocks noChangeArrowheads="1"/>
          </p:cNvSpPr>
          <p:nvPr/>
        </p:nvSpPr>
        <p:spPr bwMode="auto">
          <a:xfrm>
            <a:off x="3214688" y="1928813"/>
            <a:ext cx="2571750" cy="1824037"/>
          </a:xfrm>
          <a:prstGeom prst="rect">
            <a:avLst/>
          </a:prstGeom>
          <a:noFill/>
          <a:ln w="9525">
            <a:noFill/>
            <a:miter lim="800000"/>
            <a:headEnd/>
            <a:tailEnd/>
          </a:ln>
        </p:spPr>
        <p:txBody>
          <a:bodyPr>
            <a:spAutoFit/>
          </a:bodyPr>
          <a:lstStyle/>
          <a:p>
            <a:pPr algn="ctr">
              <a:spcBef>
                <a:spcPct val="50000"/>
              </a:spcBef>
            </a:pPr>
            <a:r>
              <a:rPr lang="es-ES" sz="1500">
                <a:latin typeface="Calibri" pitchFamily="34" charset="0"/>
                <a:cs typeface="Times New Roman" pitchFamily="18" charset="0"/>
              </a:rPr>
              <a:t>Seguimiento y control de todas las actividades docentes y Gestión de Recursos Humanos.</a:t>
            </a:r>
          </a:p>
          <a:p>
            <a:pPr algn="ctr">
              <a:spcBef>
                <a:spcPct val="50000"/>
              </a:spcBef>
            </a:pPr>
            <a:r>
              <a:rPr lang="es-ES" sz="1500">
                <a:latin typeface="Calibri" pitchFamily="34" charset="0"/>
                <a:cs typeface="Times New Roman" pitchFamily="18" charset="0"/>
              </a:rPr>
              <a:t>Procurar mantener un clima laboral adecuado en el equipo pedagógico</a:t>
            </a:r>
            <a:r>
              <a:rPr lang="es-ES" sz="1500">
                <a:latin typeface="Calibri" pitchFamily="34" charset="0"/>
              </a:rPr>
              <a:t>.</a:t>
            </a:r>
          </a:p>
        </p:txBody>
      </p:sp>
      <p:sp>
        <p:nvSpPr>
          <p:cNvPr id="21" name="20 CuadroTexto"/>
          <p:cNvSpPr txBox="1"/>
          <p:nvPr/>
        </p:nvSpPr>
        <p:spPr>
          <a:xfrm>
            <a:off x="285720" y="5572140"/>
            <a:ext cx="2500330" cy="1061829"/>
          </a:xfrm>
          <a:prstGeom prst="rect">
            <a:avLst/>
          </a:prstGeom>
          <a:noFill/>
        </p:spPr>
        <p:style>
          <a:lnRef idx="0">
            <a:schemeClr val="accent3"/>
          </a:lnRef>
          <a:fillRef idx="3">
            <a:schemeClr val="accent3"/>
          </a:fillRef>
          <a:effectRef idx="3">
            <a:schemeClr val="accent3"/>
          </a:effectRef>
          <a:fontRef idx="minor">
            <a:schemeClr val="lt1"/>
          </a:fontRef>
        </p:style>
        <p:txBody>
          <a:bodyPr>
            <a:spAutoFit/>
          </a:bodyPr>
          <a:lstStyle/>
          <a:p>
            <a:pPr fontAlgn="auto">
              <a:spcBef>
                <a:spcPts val="0"/>
              </a:spcBef>
              <a:spcAft>
                <a:spcPts val="0"/>
              </a:spcAft>
              <a:defRPr/>
            </a:pPr>
            <a:r>
              <a:rPr lang="es-ES" sz="1500" dirty="0">
                <a:solidFill>
                  <a:schemeClr val="tx1"/>
                </a:solidFill>
                <a:cs typeface="Times New Roman" charset="0"/>
              </a:rPr>
              <a:t>Llevar el control de gastos  de los ciclos dependiendo del presupuesto aprobado.</a:t>
            </a:r>
            <a:endParaRPr lang="es-ES" sz="1500" dirty="0">
              <a:solidFill>
                <a:schemeClr val="tx1"/>
              </a:solidFill>
            </a:endParaRPr>
          </a:p>
          <a:p>
            <a:pPr fontAlgn="auto">
              <a:spcBef>
                <a:spcPts val="0"/>
              </a:spcBef>
              <a:spcAft>
                <a:spcPts val="0"/>
              </a:spcAft>
              <a:defRPr/>
            </a:pPr>
            <a:endParaRPr lang="es-ES" dirty="0"/>
          </a:p>
        </p:txBody>
      </p:sp>
      <p:sp>
        <p:nvSpPr>
          <p:cNvPr id="22" name="21 Flecha derecha"/>
          <p:cNvSpPr/>
          <p:nvPr/>
        </p:nvSpPr>
        <p:spPr>
          <a:xfrm>
            <a:off x="5857875" y="5572125"/>
            <a:ext cx="428625" cy="357188"/>
          </a:xfrm>
          <a:prstGeom prs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23" name="22 Flecha derecha"/>
          <p:cNvSpPr/>
          <p:nvPr/>
        </p:nvSpPr>
        <p:spPr>
          <a:xfrm rot="10800000">
            <a:off x="2786063" y="5572125"/>
            <a:ext cx="428625" cy="357188"/>
          </a:xfrm>
          <a:prstGeom prs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24" name="23 Flecha derecha"/>
          <p:cNvSpPr/>
          <p:nvPr/>
        </p:nvSpPr>
        <p:spPr>
          <a:xfrm rot="16200000">
            <a:off x="4146550" y="4425950"/>
            <a:ext cx="977900" cy="412750"/>
          </a:xfrm>
          <a:prstGeom prs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26" name="25 Flecha derecha"/>
          <p:cNvSpPr/>
          <p:nvPr/>
        </p:nvSpPr>
        <p:spPr>
          <a:xfrm rot="13974768">
            <a:off x="2669382" y="4483894"/>
            <a:ext cx="1058862" cy="412750"/>
          </a:xfrm>
          <a:prstGeom prs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5 Título"/>
          <p:cNvSpPr>
            <a:spLocks noGrp="1"/>
          </p:cNvSpPr>
          <p:nvPr>
            <p:ph type="title"/>
          </p:nvPr>
        </p:nvSpPr>
        <p:spPr>
          <a:xfrm>
            <a:off x="1785938" y="-581025"/>
            <a:ext cx="5500687" cy="1162050"/>
          </a:xfrm>
        </p:spPr>
        <p:txBody>
          <a:bodyPr/>
          <a:lstStyle/>
          <a:p>
            <a:pPr algn="ctr"/>
            <a:endParaRPr lang="es-ES" sz="4400" b="0" smtClean="0"/>
          </a:p>
        </p:txBody>
      </p:sp>
      <p:pic>
        <p:nvPicPr>
          <p:cNvPr id="101378"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101379" name="7 Marcador de texto"/>
          <p:cNvSpPr>
            <a:spLocks noGrp="1"/>
          </p:cNvSpPr>
          <p:nvPr>
            <p:ph type="body" sz="half" idx="2"/>
          </p:nvPr>
        </p:nvSpPr>
        <p:spPr>
          <a:xfrm>
            <a:off x="214313" y="1285875"/>
            <a:ext cx="8715375" cy="5357813"/>
          </a:xfrm>
        </p:spPr>
        <p:txBody>
          <a:bodyPr/>
          <a:lstStyle/>
          <a:p>
            <a:pPr algn="ctr">
              <a:spcBef>
                <a:spcPct val="50000"/>
              </a:spcBef>
            </a:pPr>
            <a:endParaRPr lang="es-ES" smtClean="0">
              <a:cs typeface="Times New Roman" pitchFamily="18" charset="0"/>
            </a:endParaRPr>
          </a:p>
        </p:txBody>
      </p:sp>
      <p:sp>
        <p:nvSpPr>
          <p:cNvPr id="5" name="4 Rectángulo"/>
          <p:cNvSpPr/>
          <p:nvPr/>
        </p:nvSpPr>
        <p:spPr>
          <a:xfrm>
            <a:off x="571472" y="1500174"/>
            <a:ext cx="2357454" cy="1000132"/>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Normalización</a:t>
            </a:r>
          </a:p>
          <a:p>
            <a:pPr algn="ctr" fontAlgn="auto">
              <a:spcBef>
                <a:spcPts val="0"/>
              </a:spcBef>
              <a:spcAft>
                <a:spcPts val="0"/>
              </a:spcAft>
              <a:defRPr/>
            </a:pPr>
            <a:r>
              <a:rPr lang="es-ES" dirty="0"/>
              <a:t>De habilidades</a:t>
            </a:r>
            <a:endParaRPr lang="es-ES" dirty="0"/>
          </a:p>
        </p:txBody>
      </p:sp>
      <p:sp>
        <p:nvSpPr>
          <p:cNvPr id="7" name="6 Rectángulo"/>
          <p:cNvSpPr/>
          <p:nvPr/>
        </p:nvSpPr>
        <p:spPr>
          <a:xfrm>
            <a:off x="4357688" y="1714500"/>
            <a:ext cx="4357687" cy="500063"/>
          </a:xfrm>
          <a:prstGeom prst="rect">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ct val="50000"/>
              </a:spcBef>
              <a:spcAft>
                <a:spcPts val="0"/>
              </a:spcAft>
              <a:defRPr/>
            </a:pPr>
            <a:r>
              <a:rPr lang="es-ES" dirty="0">
                <a:cs typeface="Times New Roman" charset="0"/>
              </a:rPr>
              <a:t>Maestro o licenciado. Titulación Superior relacionada con la educación.</a:t>
            </a:r>
            <a:endParaRPr lang="es-ES" dirty="0"/>
          </a:p>
        </p:txBody>
      </p:sp>
      <p:sp>
        <p:nvSpPr>
          <p:cNvPr id="10" name="9 Flecha derecha"/>
          <p:cNvSpPr/>
          <p:nvPr/>
        </p:nvSpPr>
        <p:spPr>
          <a:xfrm>
            <a:off x="3214688" y="1714500"/>
            <a:ext cx="785812" cy="484188"/>
          </a:xfrm>
          <a:prstGeom prst="rightArrow">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1" name="10 Rectángulo"/>
          <p:cNvSpPr/>
          <p:nvPr/>
        </p:nvSpPr>
        <p:spPr>
          <a:xfrm>
            <a:off x="214282" y="3929066"/>
            <a:ext cx="2786082" cy="2714644"/>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2" name="11 Rectángulo"/>
          <p:cNvSpPr/>
          <p:nvPr/>
        </p:nvSpPr>
        <p:spPr>
          <a:xfrm>
            <a:off x="3286116" y="3929066"/>
            <a:ext cx="2857520" cy="2714644"/>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3" name="12 Rectángulo"/>
          <p:cNvSpPr/>
          <p:nvPr/>
        </p:nvSpPr>
        <p:spPr>
          <a:xfrm>
            <a:off x="6429388" y="3929066"/>
            <a:ext cx="2500298" cy="2214602"/>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4" name="13 Rectángulo redondeado"/>
          <p:cNvSpPr/>
          <p:nvPr/>
        </p:nvSpPr>
        <p:spPr>
          <a:xfrm>
            <a:off x="714348" y="3143248"/>
            <a:ext cx="1857388" cy="628648"/>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Conocimiento</a:t>
            </a:r>
            <a:endParaRPr lang="es-ES" dirty="0"/>
          </a:p>
        </p:txBody>
      </p:sp>
      <p:sp>
        <p:nvSpPr>
          <p:cNvPr id="16" name="15 Rectángulo redondeado"/>
          <p:cNvSpPr/>
          <p:nvPr/>
        </p:nvSpPr>
        <p:spPr>
          <a:xfrm>
            <a:off x="6786578" y="3143248"/>
            <a:ext cx="1857388" cy="628648"/>
          </a:xfrm>
          <a:prstGeom prst="roundRect">
            <a:avLst>
              <a:gd name="adj" fmla="val 16667"/>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Actitudes</a:t>
            </a:r>
            <a:endParaRPr lang="es-ES" dirty="0"/>
          </a:p>
        </p:txBody>
      </p:sp>
      <p:sp>
        <p:nvSpPr>
          <p:cNvPr id="17" name="16 Rectángulo redondeado"/>
          <p:cNvSpPr/>
          <p:nvPr/>
        </p:nvSpPr>
        <p:spPr>
          <a:xfrm>
            <a:off x="3857620" y="3143248"/>
            <a:ext cx="1857388" cy="628648"/>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Habilidades</a:t>
            </a:r>
            <a:endParaRPr lang="es-ES" dirty="0"/>
          </a:p>
        </p:txBody>
      </p:sp>
      <p:sp>
        <p:nvSpPr>
          <p:cNvPr id="101403" name="17 CuadroTexto"/>
          <p:cNvSpPr txBox="1">
            <a:spLocks noChangeArrowheads="1"/>
          </p:cNvSpPr>
          <p:nvPr/>
        </p:nvSpPr>
        <p:spPr bwMode="auto">
          <a:xfrm>
            <a:off x="214313" y="4065588"/>
            <a:ext cx="2857500" cy="2792412"/>
          </a:xfrm>
          <a:prstGeom prst="rect">
            <a:avLst/>
          </a:prstGeom>
          <a:noFill/>
          <a:ln w="9525">
            <a:noFill/>
            <a:miter lim="800000"/>
            <a:headEnd/>
            <a:tailEnd/>
          </a:ln>
        </p:spPr>
        <p:txBody>
          <a:bodyPr>
            <a:spAutoFit/>
          </a:bodyPr>
          <a:lstStyle/>
          <a:p>
            <a:pPr algn="ctr">
              <a:spcBef>
                <a:spcPct val="50000"/>
              </a:spcBef>
            </a:pPr>
            <a:r>
              <a:rPr lang="es-ES" sz="1500">
                <a:latin typeface="Calibri" pitchFamily="34" charset="0"/>
                <a:cs typeface="Times New Roman" pitchFamily="18" charset="0"/>
              </a:rPr>
              <a:t>Dirección de Recursos Humanos:</a:t>
            </a:r>
          </a:p>
          <a:p>
            <a:pPr algn="ctr">
              <a:spcBef>
                <a:spcPct val="50000"/>
              </a:spcBef>
            </a:pPr>
            <a:r>
              <a:rPr lang="es-ES" sz="1500">
                <a:latin typeface="Calibri" pitchFamily="34" charset="0"/>
                <a:cs typeface="Times New Roman" pitchFamily="18" charset="0"/>
              </a:rPr>
              <a:t>Gestión y control eficaz del tiempo: propio y delegado.</a:t>
            </a:r>
          </a:p>
          <a:p>
            <a:pPr algn="ctr">
              <a:spcBef>
                <a:spcPct val="50000"/>
              </a:spcBef>
            </a:pPr>
            <a:r>
              <a:rPr lang="es-ES" sz="1500">
                <a:latin typeface="Calibri" pitchFamily="34" charset="0"/>
                <a:cs typeface="Times New Roman" pitchFamily="18" charset="0"/>
              </a:rPr>
              <a:t>Control de estrés.</a:t>
            </a:r>
          </a:p>
          <a:p>
            <a:pPr algn="ctr">
              <a:spcBef>
                <a:spcPct val="50000"/>
              </a:spcBef>
            </a:pPr>
            <a:r>
              <a:rPr lang="es-ES" sz="1500">
                <a:latin typeface="Calibri" pitchFamily="34" charset="0"/>
                <a:cs typeface="Times New Roman" pitchFamily="18" charset="0"/>
              </a:rPr>
              <a:t>Dirección de relaciones externas.</a:t>
            </a:r>
          </a:p>
          <a:p>
            <a:pPr algn="ctr">
              <a:spcBef>
                <a:spcPct val="50000"/>
              </a:spcBef>
            </a:pPr>
            <a:r>
              <a:rPr lang="es-ES" sz="1500">
                <a:latin typeface="Calibri" pitchFamily="34" charset="0"/>
                <a:cs typeface="Times New Roman" pitchFamily="18" charset="0"/>
              </a:rPr>
              <a:t>Dirección Pedagógica.</a:t>
            </a:r>
          </a:p>
          <a:p>
            <a:pPr algn="ctr">
              <a:spcBef>
                <a:spcPct val="50000"/>
              </a:spcBef>
            </a:pPr>
            <a:r>
              <a:rPr lang="es-ES" sz="1500">
                <a:latin typeface="Calibri" pitchFamily="34" charset="0"/>
                <a:cs typeface="Times New Roman" pitchFamily="18" charset="0"/>
              </a:rPr>
              <a:t>Estrategias de Planificación e Innovación.</a:t>
            </a:r>
            <a:endParaRPr lang="es-ES" sz="1500">
              <a:latin typeface="Calibri" pitchFamily="34" charset="0"/>
            </a:endParaRPr>
          </a:p>
          <a:p>
            <a:endParaRPr lang="es-ES">
              <a:latin typeface="Calibri" pitchFamily="34" charset="0"/>
            </a:endParaRPr>
          </a:p>
        </p:txBody>
      </p:sp>
      <p:sp>
        <p:nvSpPr>
          <p:cNvPr id="101404" name="18 CuadroTexto"/>
          <p:cNvSpPr txBox="1">
            <a:spLocks noChangeArrowheads="1"/>
          </p:cNvSpPr>
          <p:nvPr/>
        </p:nvSpPr>
        <p:spPr bwMode="auto">
          <a:xfrm>
            <a:off x="3214688" y="4000500"/>
            <a:ext cx="3071812" cy="2516188"/>
          </a:xfrm>
          <a:prstGeom prst="rect">
            <a:avLst/>
          </a:prstGeom>
          <a:noFill/>
          <a:ln w="9525">
            <a:noFill/>
            <a:miter lim="800000"/>
            <a:headEnd/>
            <a:tailEnd/>
          </a:ln>
        </p:spPr>
        <p:txBody>
          <a:bodyPr>
            <a:spAutoFit/>
          </a:bodyPr>
          <a:lstStyle/>
          <a:p>
            <a:pPr algn="ctr">
              <a:spcBef>
                <a:spcPct val="50000"/>
              </a:spcBef>
            </a:pPr>
            <a:r>
              <a:rPr lang="es-ES" sz="1500">
                <a:latin typeface="Calibri" pitchFamily="34" charset="0"/>
                <a:cs typeface="Times New Roman" pitchFamily="18" charset="0"/>
              </a:rPr>
              <a:t>Habilidades sociales.</a:t>
            </a:r>
          </a:p>
          <a:p>
            <a:pPr algn="ctr">
              <a:spcBef>
                <a:spcPct val="50000"/>
              </a:spcBef>
            </a:pPr>
            <a:r>
              <a:rPr lang="es-ES" sz="1500">
                <a:latin typeface="Calibri" pitchFamily="34" charset="0"/>
                <a:cs typeface="Times New Roman" pitchFamily="18" charset="0"/>
              </a:rPr>
              <a:t>Capacidad de relación y trato.</a:t>
            </a:r>
          </a:p>
          <a:p>
            <a:pPr algn="ctr">
              <a:spcBef>
                <a:spcPct val="50000"/>
              </a:spcBef>
            </a:pPr>
            <a:r>
              <a:rPr lang="es-ES" sz="1500">
                <a:latin typeface="Calibri" pitchFamily="34" charset="0"/>
                <a:cs typeface="Times New Roman" pitchFamily="18" charset="0"/>
              </a:rPr>
              <a:t>Capacidad de planificación.</a:t>
            </a:r>
          </a:p>
          <a:p>
            <a:pPr algn="ctr">
              <a:spcBef>
                <a:spcPct val="50000"/>
              </a:spcBef>
            </a:pPr>
            <a:r>
              <a:rPr lang="es-ES" sz="1500">
                <a:latin typeface="Calibri" pitchFamily="34" charset="0"/>
                <a:cs typeface="Times New Roman" pitchFamily="18" charset="0"/>
              </a:rPr>
              <a:t>Habilidades de dirección de grupos de trabajo.</a:t>
            </a:r>
          </a:p>
          <a:p>
            <a:pPr algn="ctr">
              <a:spcBef>
                <a:spcPct val="50000"/>
              </a:spcBef>
            </a:pPr>
            <a:r>
              <a:rPr lang="es-ES" sz="1500">
                <a:latin typeface="Calibri" pitchFamily="34" charset="0"/>
                <a:cs typeface="Times New Roman" pitchFamily="18" charset="0"/>
              </a:rPr>
              <a:t>Capacidad de liderazgo.</a:t>
            </a:r>
          </a:p>
          <a:p>
            <a:pPr algn="ctr">
              <a:spcBef>
                <a:spcPct val="50000"/>
              </a:spcBef>
            </a:pPr>
            <a:r>
              <a:rPr lang="es-ES" sz="1500">
                <a:latin typeface="Calibri" pitchFamily="34" charset="0"/>
                <a:cs typeface="Times New Roman" pitchFamily="18" charset="0"/>
              </a:rPr>
              <a:t>Capacidad de toma de decisiones de reconocimiento y motivación.</a:t>
            </a:r>
          </a:p>
        </p:txBody>
      </p:sp>
      <p:sp>
        <p:nvSpPr>
          <p:cNvPr id="101405" name="19 CuadroTexto"/>
          <p:cNvSpPr txBox="1">
            <a:spLocks noChangeArrowheads="1"/>
          </p:cNvSpPr>
          <p:nvPr/>
        </p:nvSpPr>
        <p:spPr bwMode="auto">
          <a:xfrm>
            <a:off x="6500813" y="4143375"/>
            <a:ext cx="2428875" cy="1824038"/>
          </a:xfrm>
          <a:prstGeom prst="rect">
            <a:avLst/>
          </a:prstGeom>
          <a:noFill/>
          <a:ln w="9525">
            <a:noFill/>
            <a:miter lim="800000"/>
            <a:headEnd/>
            <a:tailEnd/>
          </a:ln>
        </p:spPr>
        <p:txBody>
          <a:bodyPr>
            <a:spAutoFit/>
          </a:bodyPr>
          <a:lstStyle/>
          <a:p>
            <a:pPr algn="ctr">
              <a:spcBef>
                <a:spcPct val="50000"/>
              </a:spcBef>
            </a:pPr>
            <a:r>
              <a:rPr lang="es-ES" sz="1500">
                <a:latin typeface="Calibri" pitchFamily="34" charset="0"/>
                <a:cs typeface="Times New Roman" pitchFamily="18" charset="0"/>
              </a:rPr>
              <a:t>Motivación y perseverancia.</a:t>
            </a:r>
          </a:p>
          <a:p>
            <a:pPr algn="ctr">
              <a:spcBef>
                <a:spcPct val="50000"/>
              </a:spcBef>
            </a:pPr>
            <a:r>
              <a:rPr lang="es-ES" sz="1500">
                <a:latin typeface="Calibri" pitchFamily="34" charset="0"/>
                <a:cs typeface="Times New Roman" pitchFamily="18" charset="0"/>
              </a:rPr>
              <a:t>Responsabilidad y confianza en sí mismo.</a:t>
            </a:r>
          </a:p>
          <a:p>
            <a:pPr algn="ctr">
              <a:spcBef>
                <a:spcPct val="50000"/>
              </a:spcBef>
            </a:pPr>
            <a:r>
              <a:rPr lang="es-ES" sz="1500">
                <a:latin typeface="Calibri" pitchFamily="34" charset="0"/>
                <a:cs typeface="Times New Roman" pitchFamily="18" charset="0"/>
              </a:rPr>
              <a:t>Curiosidad intelectual.</a:t>
            </a:r>
          </a:p>
          <a:p>
            <a:pPr algn="ctr">
              <a:spcBef>
                <a:spcPct val="50000"/>
              </a:spcBef>
            </a:pPr>
            <a:r>
              <a:rPr lang="es-ES" sz="1500">
                <a:latin typeface="Calibri" pitchFamily="34" charset="0"/>
              </a:rPr>
              <a:t>Valores éticos y morales.</a:t>
            </a:r>
          </a:p>
          <a:p>
            <a:endParaRPr lang="es-ES" sz="1500">
              <a:latin typeface="Calibri"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5 Título"/>
          <p:cNvSpPr>
            <a:spLocks noGrp="1"/>
          </p:cNvSpPr>
          <p:nvPr>
            <p:ph type="title"/>
          </p:nvPr>
        </p:nvSpPr>
        <p:spPr>
          <a:xfrm>
            <a:off x="1928813" y="-428625"/>
            <a:ext cx="5500687" cy="1162050"/>
          </a:xfrm>
        </p:spPr>
        <p:txBody>
          <a:bodyPr/>
          <a:lstStyle/>
          <a:p>
            <a:pPr algn="ctr"/>
            <a:endParaRPr lang="es-ES" sz="4400" b="0" smtClean="0"/>
          </a:p>
        </p:txBody>
      </p:sp>
      <p:pic>
        <p:nvPicPr>
          <p:cNvPr id="103426"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103427" name="7 Marcador de texto"/>
          <p:cNvSpPr>
            <a:spLocks noGrp="1"/>
          </p:cNvSpPr>
          <p:nvPr>
            <p:ph type="body" sz="half" idx="2"/>
          </p:nvPr>
        </p:nvSpPr>
        <p:spPr>
          <a:xfrm>
            <a:off x="285750" y="1285875"/>
            <a:ext cx="8501063" cy="5357813"/>
          </a:xfrm>
        </p:spPr>
        <p:txBody>
          <a:bodyPr/>
          <a:lstStyle/>
          <a:p>
            <a:endParaRPr lang="es-ES" smtClean="0"/>
          </a:p>
        </p:txBody>
      </p:sp>
      <p:sp>
        <p:nvSpPr>
          <p:cNvPr id="5" name="4 Rectángulo redondeado"/>
          <p:cNvSpPr/>
          <p:nvPr/>
        </p:nvSpPr>
        <p:spPr>
          <a:xfrm>
            <a:off x="571472" y="1571612"/>
            <a:ext cx="2643206" cy="85725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Puesto</a:t>
            </a:r>
            <a:endParaRPr lang="es-ES" dirty="0"/>
          </a:p>
        </p:txBody>
      </p:sp>
      <p:sp>
        <p:nvSpPr>
          <p:cNvPr id="15" name="14 Rectángulo redondeado"/>
          <p:cNvSpPr/>
          <p:nvPr/>
        </p:nvSpPr>
        <p:spPr>
          <a:xfrm>
            <a:off x="571472" y="4286256"/>
            <a:ext cx="2643206" cy="85725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Dependencia</a:t>
            </a:r>
            <a:endParaRPr lang="es-ES" dirty="0"/>
          </a:p>
        </p:txBody>
      </p:sp>
      <p:sp>
        <p:nvSpPr>
          <p:cNvPr id="18" name="17 Rectángulo redondeado"/>
          <p:cNvSpPr/>
          <p:nvPr/>
        </p:nvSpPr>
        <p:spPr>
          <a:xfrm>
            <a:off x="571472" y="5643578"/>
            <a:ext cx="2643206" cy="85725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Directamente </a:t>
            </a:r>
          </a:p>
          <a:p>
            <a:pPr algn="ctr" fontAlgn="auto">
              <a:spcBef>
                <a:spcPts val="0"/>
              </a:spcBef>
              <a:spcAft>
                <a:spcPts val="0"/>
              </a:spcAft>
              <a:defRPr/>
            </a:pPr>
            <a:r>
              <a:rPr lang="es-ES" dirty="0"/>
              <a:t>Subordinados</a:t>
            </a:r>
            <a:endParaRPr lang="es-ES" dirty="0"/>
          </a:p>
        </p:txBody>
      </p:sp>
      <p:sp>
        <p:nvSpPr>
          <p:cNvPr id="19" name="18 Rectángulo redondeado"/>
          <p:cNvSpPr/>
          <p:nvPr/>
        </p:nvSpPr>
        <p:spPr>
          <a:xfrm>
            <a:off x="5572132" y="4357694"/>
            <a:ext cx="2643206" cy="71438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solidFill>
                  <a:schemeClr val="tx1"/>
                </a:solidFill>
              </a:rPr>
              <a:t>COORDINADOR DE CICLO</a:t>
            </a:r>
          </a:p>
        </p:txBody>
      </p:sp>
      <p:sp>
        <p:nvSpPr>
          <p:cNvPr id="20" name="19 Rectángulo redondeado"/>
          <p:cNvSpPr/>
          <p:nvPr/>
        </p:nvSpPr>
        <p:spPr>
          <a:xfrm>
            <a:off x="5429256" y="1643050"/>
            <a:ext cx="2643206" cy="71438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solidFill>
                  <a:schemeClr val="tx1"/>
                </a:solidFill>
              </a:rPr>
              <a:t>COORDINADOR DE CICLO</a:t>
            </a:r>
            <a:endParaRPr lang="es-ES" dirty="0">
              <a:solidFill>
                <a:schemeClr val="tx1"/>
              </a:solidFill>
            </a:endParaRPr>
          </a:p>
        </p:txBody>
      </p:sp>
      <p:sp>
        <p:nvSpPr>
          <p:cNvPr id="21" name="20 Rectángulo redondeado"/>
          <p:cNvSpPr/>
          <p:nvPr/>
        </p:nvSpPr>
        <p:spPr>
          <a:xfrm>
            <a:off x="5429256" y="5715016"/>
            <a:ext cx="1428760" cy="785818"/>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solidFill>
                  <a:schemeClr val="tx1"/>
                </a:solidFill>
              </a:rPr>
              <a:t>MAESTROS</a:t>
            </a:r>
            <a:endParaRPr lang="es-ES" dirty="0">
              <a:solidFill>
                <a:schemeClr val="tx1"/>
              </a:solidFill>
            </a:endParaRPr>
          </a:p>
        </p:txBody>
      </p:sp>
      <p:sp>
        <p:nvSpPr>
          <p:cNvPr id="22" name="21 Rectángulo redondeado"/>
          <p:cNvSpPr/>
          <p:nvPr/>
        </p:nvSpPr>
        <p:spPr>
          <a:xfrm>
            <a:off x="7000892" y="5715016"/>
            <a:ext cx="1214446" cy="785818"/>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solidFill>
                  <a:schemeClr val="tx1"/>
                </a:solidFill>
              </a:rPr>
              <a:t>TUTORES</a:t>
            </a:r>
            <a:endParaRPr lang="es-ES" dirty="0">
              <a:solidFill>
                <a:schemeClr val="tx1"/>
              </a:solidFill>
            </a:endParaRPr>
          </a:p>
        </p:txBody>
      </p:sp>
      <p:sp>
        <p:nvSpPr>
          <p:cNvPr id="24" name="23 Flecha derecha"/>
          <p:cNvSpPr/>
          <p:nvPr/>
        </p:nvSpPr>
        <p:spPr>
          <a:xfrm>
            <a:off x="3500438" y="1857375"/>
            <a:ext cx="1571625" cy="142875"/>
          </a:xfrm>
          <a:prstGeom prs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29" name="28 Flecha derecha"/>
          <p:cNvSpPr/>
          <p:nvPr/>
        </p:nvSpPr>
        <p:spPr>
          <a:xfrm>
            <a:off x="3500438" y="6000750"/>
            <a:ext cx="1571625" cy="142875"/>
          </a:xfrm>
          <a:prstGeom prs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32" name="31 Flecha abajo"/>
          <p:cNvSpPr/>
          <p:nvPr/>
        </p:nvSpPr>
        <p:spPr>
          <a:xfrm rot="1620000">
            <a:off x="6462713" y="5208588"/>
            <a:ext cx="219075" cy="512762"/>
          </a:xfrm>
          <a:prstGeom prst="down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34" name="33 Flecha abajo"/>
          <p:cNvSpPr/>
          <p:nvPr/>
        </p:nvSpPr>
        <p:spPr>
          <a:xfrm rot="-1980000">
            <a:off x="7123113" y="5233988"/>
            <a:ext cx="219075" cy="512762"/>
          </a:xfrm>
          <a:prstGeom prst="down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28" name="27 Rectángulo redondeado"/>
          <p:cNvSpPr/>
          <p:nvPr/>
        </p:nvSpPr>
        <p:spPr>
          <a:xfrm>
            <a:off x="4357686" y="2714620"/>
            <a:ext cx="2428892" cy="428628"/>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solidFill>
                  <a:schemeClr val="tx1"/>
                </a:solidFill>
              </a:rPr>
              <a:t>DIRECTORA</a:t>
            </a:r>
            <a:endParaRPr lang="es-ES" dirty="0">
              <a:solidFill>
                <a:schemeClr val="tx1"/>
              </a:solidFill>
            </a:endParaRPr>
          </a:p>
        </p:txBody>
      </p:sp>
      <p:sp>
        <p:nvSpPr>
          <p:cNvPr id="31" name="30 Rectángulo redondeado"/>
          <p:cNvSpPr/>
          <p:nvPr/>
        </p:nvSpPr>
        <p:spPr>
          <a:xfrm>
            <a:off x="4357686" y="3357562"/>
            <a:ext cx="2428892" cy="428628"/>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solidFill>
                  <a:schemeClr val="tx1"/>
                </a:solidFill>
              </a:rPr>
              <a:t>JEFE DE ESTUDIOS</a:t>
            </a:r>
            <a:endParaRPr lang="es-ES" dirty="0">
              <a:solidFill>
                <a:schemeClr val="tx1"/>
              </a:solidFill>
            </a:endParaRPr>
          </a:p>
        </p:txBody>
      </p:sp>
      <p:cxnSp>
        <p:nvCxnSpPr>
          <p:cNvPr id="39" name="38 Conector recto"/>
          <p:cNvCxnSpPr/>
          <p:nvPr/>
        </p:nvCxnSpPr>
        <p:spPr>
          <a:xfrm rot="5400000">
            <a:off x="7108825" y="2678113"/>
            <a:ext cx="357187" cy="1588"/>
          </a:xfrm>
          <a:prstGeom prst="line">
            <a:avLst/>
          </a:prstGeom>
          <a:ln/>
        </p:spPr>
        <p:style>
          <a:lnRef idx="3">
            <a:schemeClr val="accent3"/>
          </a:lnRef>
          <a:fillRef idx="0">
            <a:schemeClr val="accent3"/>
          </a:fillRef>
          <a:effectRef idx="2">
            <a:schemeClr val="accent3"/>
          </a:effectRef>
          <a:fontRef idx="minor">
            <a:schemeClr val="tx1"/>
          </a:fontRef>
        </p:style>
      </p:cxnSp>
      <p:cxnSp>
        <p:nvCxnSpPr>
          <p:cNvPr id="41" name="40 Conector recto"/>
          <p:cNvCxnSpPr/>
          <p:nvPr/>
        </p:nvCxnSpPr>
        <p:spPr>
          <a:xfrm rot="10800000">
            <a:off x="6858000" y="2857500"/>
            <a:ext cx="428625" cy="1588"/>
          </a:xfrm>
          <a:prstGeom prst="line">
            <a:avLst/>
          </a:prstGeom>
          <a:ln/>
        </p:spPr>
        <p:style>
          <a:lnRef idx="3">
            <a:schemeClr val="accent3"/>
          </a:lnRef>
          <a:fillRef idx="0">
            <a:schemeClr val="accent3"/>
          </a:fillRef>
          <a:effectRef idx="2">
            <a:schemeClr val="accent3"/>
          </a:effectRef>
          <a:fontRef idx="minor">
            <a:schemeClr val="tx1"/>
          </a:fontRef>
        </p:style>
      </p:cxnSp>
      <p:cxnSp>
        <p:nvCxnSpPr>
          <p:cNvPr id="47" name="46 Conector recto"/>
          <p:cNvCxnSpPr/>
          <p:nvPr/>
        </p:nvCxnSpPr>
        <p:spPr>
          <a:xfrm rot="10800000">
            <a:off x="6858000" y="3000375"/>
            <a:ext cx="428625" cy="1588"/>
          </a:xfrm>
          <a:prstGeom prst="line">
            <a:avLst/>
          </a:prstGeom>
          <a:ln/>
        </p:spPr>
        <p:style>
          <a:lnRef idx="3">
            <a:schemeClr val="accent3"/>
          </a:lnRef>
          <a:fillRef idx="0">
            <a:schemeClr val="accent3"/>
          </a:fillRef>
          <a:effectRef idx="2">
            <a:schemeClr val="accent3"/>
          </a:effectRef>
          <a:fontRef idx="minor">
            <a:schemeClr val="tx1"/>
          </a:fontRef>
        </p:style>
      </p:cxnSp>
      <p:cxnSp>
        <p:nvCxnSpPr>
          <p:cNvPr id="49" name="48 Conector recto"/>
          <p:cNvCxnSpPr/>
          <p:nvPr/>
        </p:nvCxnSpPr>
        <p:spPr>
          <a:xfrm rot="5400000">
            <a:off x="7000875" y="3286125"/>
            <a:ext cx="573088" cy="1588"/>
          </a:xfrm>
          <a:prstGeom prst="line">
            <a:avLst/>
          </a:prstGeom>
          <a:ln/>
        </p:spPr>
        <p:style>
          <a:lnRef idx="3">
            <a:schemeClr val="accent3"/>
          </a:lnRef>
          <a:fillRef idx="0">
            <a:schemeClr val="accent3"/>
          </a:fillRef>
          <a:effectRef idx="2">
            <a:schemeClr val="accent3"/>
          </a:effectRef>
          <a:fontRef idx="minor">
            <a:schemeClr val="tx1"/>
          </a:fontRef>
        </p:style>
      </p:cxnSp>
      <p:cxnSp>
        <p:nvCxnSpPr>
          <p:cNvPr id="51" name="50 Conector recto"/>
          <p:cNvCxnSpPr/>
          <p:nvPr/>
        </p:nvCxnSpPr>
        <p:spPr>
          <a:xfrm rot="10800000">
            <a:off x="6858000" y="3571875"/>
            <a:ext cx="428625" cy="1588"/>
          </a:xfrm>
          <a:prstGeom prst="line">
            <a:avLst/>
          </a:prstGeom>
          <a:ln/>
        </p:spPr>
        <p:style>
          <a:lnRef idx="3">
            <a:schemeClr val="accent3"/>
          </a:lnRef>
          <a:fillRef idx="0">
            <a:schemeClr val="accent3"/>
          </a:fillRef>
          <a:effectRef idx="2">
            <a:schemeClr val="accent3"/>
          </a:effectRef>
          <a:fontRef idx="minor">
            <a:schemeClr val="tx1"/>
          </a:fontRef>
        </p:style>
      </p:cxnSp>
      <p:cxnSp>
        <p:nvCxnSpPr>
          <p:cNvPr id="53" name="52 Conector recto"/>
          <p:cNvCxnSpPr/>
          <p:nvPr/>
        </p:nvCxnSpPr>
        <p:spPr>
          <a:xfrm rot="5400000">
            <a:off x="5751513" y="4037013"/>
            <a:ext cx="357187" cy="1587"/>
          </a:xfrm>
          <a:prstGeom prst="line">
            <a:avLst/>
          </a:prstGeom>
          <a:ln/>
        </p:spPr>
        <p:style>
          <a:lnRef idx="3">
            <a:schemeClr val="accent3"/>
          </a:lnRef>
          <a:fillRef idx="0">
            <a:schemeClr val="accent3"/>
          </a:fillRef>
          <a:effectRef idx="2">
            <a:schemeClr val="accent3"/>
          </a:effectRef>
          <a:fontRef idx="minor">
            <a:schemeClr val="tx1"/>
          </a:fontRef>
        </p:style>
      </p:cxnSp>
      <p:sp>
        <p:nvSpPr>
          <p:cNvPr id="55" name="54 Flecha derecha"/>
          <p:cNvSpPr/>
          <p:nvPr/>
        </p:nvSpPr>
        <p:spPr>
          <a:xfrm>
            <a:off x="3571875" y="4643438"/>
            <a:ext cx="1571625" cy="142875"/>
          </a:xfrm>
          <a:prstGeom prs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2643174" y="857232"/>
            <a:ext cx="3643338" cy="1162050"/>
          </a:xfrm>
        </p:spPr>
        <p:txBody>
          <a:bodyPr rtlCol="0">
            <a:noAutofit/>
          </a:bodyPr>
          <a:lstStyle/>
          <a:p>
            <a:pPr algn="ctr" fontAlgn="auto">
              <a:spcAft>
                <a:spcPts val="0"/>
              </a:spcAft>
              <a:defRPr/>
            </a:pPr>
            <a:r>
              <a:rPr lang="es-ES" sz="4400" b="0" dirty="0" smtClean="0">
                <a:effectLst>
                  <a:glow rad="228600">
                    <a:schemeClr val="accent3">
                      <a:satMod val="175000"/>
                      <a:alpha val="40000"/>
                    </a:schemeClr>
                  </a:glow>
                </a:effectLst>
              </a:rPr>
              <a:t>Características</a:t>
            </a:r>
            <a:endParaRPr lang="es-ES" sz="4400" b="0" dirty="0">
              <a:effectLst>
                <a:glow rad="228600">
                  <a:schemeClr val="accent3">
                    <a:satMod val="175000"/>
                    <a:alpha val="40000"/>
                  </a:schemeClr>
                </a:glow>
              </a:effectLst>
            </a:endParaRPr>
          </a:p>
        </p:txBody>
      </p:sp>
      <p:pic>
        <p:nvPicPr>
          <p:cNvPr id="22530"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8" name="7 Marcador de texto"/>
          <p:cNvSpPr>
            <a:spLocks noGrp="1"/>
          </p:cNvSpPr>
          <p:nvPr>
            <p:ph type="body" sz="half" idx="2"/>
          </p:nvPr>
        </p:nvSpPr>
        <p:spPr>
          <a:xfrm>
            <a:off x="285750" y="2000250"/>
            <a:ext cx="8501063" cy="4643438"/>
          </a:xfrm>
        </p:spPr>
        <p:txBody>
          <a:bodyPr rtlCol="0">
            <a:normAutofit fontScale="92500" lnSpcReduction="10000"/>
          </a:bodyPr>
          <a:lstStyle/>
          <a:p>
            <a:pPr fontAlgn="auto">
              <a:spcAft>
                <a:spcPts val="0"/>
              </a:spcAft>
              <a:buFont typeface="Arial" pitchFamily="34" charset="0"/>
              <a:buNone/>
              <a:defRPr/>
            </a:pPr>
            <a:r>
              <a:rPr lang="es-ES" sz="2000" dirty="0" smtClean="0"/>
              <a:t>La Comunidad Educativa del CEIP Antonio Machado pretende impulsar un centro DEMOCRÁTICO Y COMPROMETIDO con su entorno, en donde se forme una persona capaz de  construir su propia identidad, libertad y responsabilidad. </a:t>
            </a:r>
          </a:p>
          <a:p>
            <a:pPr fontAlgn="auto">
              <a:spcAft>
                <a:spcPts val="0"/>
              </a:spcAft>
              <a:buFont typeface="Arial" pitchFamily="34" charset="0"/>
              <a:buNone/>
              <a:defRPr/>
            </a:pPr>
            <a:r>
              <a:rPr lang="es-ES" sz="2000" dirty="0" smtClean="0"/>
              <a:t>Para lo cual su modelo educativo favorece la formación de juicios personales fundamentados y habitúa a los alumnos y alumnas a realizar por sí mismo aprendizajes significativos. </a:t>
            </a:r>
          </a:p>
          <a:p>
            <a:pPr fontAlgn="auto">
              <a:spcAft>
                <a:spcPts val="0"/>
              </a:spcAft>
              <a:buFont typeface="Arial" pitchFamily="34" charset="0"/>
              <a:buNone/>
              <a:defRPr/>
            </a:pPr>
            <a:r>
              <a:rPr lang="es-ES" sz="2000" dirty="0" smtClean="0"/>
              <a:t>La Metodología es ACTIVA Y PERSONALIZADA. </a:t>
            </a:r>
          </a:p>
          <a:p>
            <a:pPr fontAlgn="auto">
              <a:spcAft>
                <a:spcPts val="0"/>
              </a:spcAft>
              <a:buFont typeface="Arial" pitchFamily="34" charset="0"/>
              <a:buNone/>
              <a:defRPr/>
            </a:pPr>
            <a:r>
              <a:rPr lang="es-ES" sz="2000" dirty="0" smtClean="0"/>
              <a:t>En la evaluación se tiene en cuenta el desarrollo de la CAPACIDAD del alumnado de acuerdo con los objetivos de  la etapa.  </a:t>
            </a:r>
          </a:p>
          <a:p>
            <a:pPr fontAlgn="auto">
              <a:spcAft>
                <a:spcPts val="0"/>
              </a:spcAft>
              <a:buFont typeface="Arial" pitchFamily="34" charset="0"/>
              <a:buNone/>
              <a:defRPr/>
            </a:pPr>
            <a:r>
              <a:rPr lang="es-ES" sz="2000" dirty="0" smtClean="0"/>
              <a:t>Declaran como  prioritarios los siguientes principios inspiradores de sus Finalidades Educativas:</a:t>
            </a:r>
          </a:p>
          <a:p>
            <a:pPr fontAlgn="auto">
              <a:spcAft>
                <a:spcPts val="0"/>
              </a:spcAft>
              <a:buFont typeface="Wingdings" pitchFamily="2" charset="2"/>
              <a:buChar char="v"/>
              <a:defRPr/>
            </a:pPr>
            <a:r>
              <a:rPr lang="es-ES" sz="2000" dirty="0" smtClean="0"/>
              <a:t> El respeto a la Constitución Española.</a:t>
            </a:r>
          </a:p>
          <a:p>
            <a:pPr fontAlgn="auto">
              <a:spcAft>
                <a:spcPts val="0"/>
              </a:spcAft>
              <a:buFont typeface="Wingdings" pitchFamily="2" charset="2"/>
              <a:buChar char="v"/>
              <a:defRPr/>
            </a:pPr>
            <a:r>
              <a:rPr lang="es-ES" sz="2000" dirty="0" smtClean="0"/>
              <a:t>La primacía de la persona del alumno y alumna y sus necesidades.</a:t>
            </a:r>
          </a:p>
          <a:p>
            <a:pPr fontAlgn="auto">
              <a:spcAft>
                <a:spcPts val="0"/>
              </a:spcAft>
              <a:buFont typeface="Wingdings" pitchFamily="2" charset="2"/>
              <a:buChar char="v"/>
              <a:defRPr/>
            </a:pPr>
            <a:r>
              <a:rPr lang="es-ES" sz="2000" dirty="0" smtClean="0"/>
              <a:t>La mejora de la calidad de enseñanza.</a:t>
            </a:r>
          </a:p>
          <a:p>
            <a:pPr fontAlgn="auto">
              <a:spcAft>
                <a:spcPts val="0"/>
              </a:spcAft>
              <a:buFont typeface="Wingdings" pitchFamily="2" charset="2"/>
              <a:buChar char="v"/>
              <a:defRPr/>
            </a:pPr>
            <a:r>
              <a:rPr lang="es-ES" sz="2000" dirty="0" smtClean="0"/>
              <a:t>La consolidación de nuestra Comunidad Educativa. </a:t>
            </a:r>
          </a:p>
          <a:p>
            <a:pPr fontAlgn="auto">
              <a:spcAft>
                <a:spcPts val="0"/>
              </a:spcAft>
              <a:buFont typeface="Arial" pitchFamily="34" charset="0"/>
              <a:buNone/>
              <a:defRPr/>
            </a:pPr>
            <a:endParaRPr lang="es-ES" sz="2000" dirty="0"/>
          </a:p>
        </p:txBody>
      </p:sp>
      <p:pic>
        <p:nvPicPr>
          <p:cNvPr id="22532" name="Picture 2" descr="F:\Trabajo Organización\j0315780.gif">
            <a:hlinkClick r:id="rId4" action="ppaction://hlinksldjump"/>
          </p:cNvPr>
          <p:cNvPicPr>
            <a:picLocks noChangeAspect="1" noChangeArrowheads="1" noCrop="1"/>
          </p:cNvPicPr>
          <p:nvPr/>
        </p:nvPicPr>
        <p:blipFill>
          <a:blip r:embed="rId5"/>
          <a:srcRect/>
          <a:stretch>
            <a:fillRect/>
          </a:stretch>
        </p:blipFill>
        <p:spPr bwMode="auto">
          <a:xfrm>
            <a:off x="8429625" y="6215063"/>
            <a:ext cx="571500" cy="500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5 Título"/>
          <p:cNvSpPr>
            <a:spLocks noGrp="1"/>
          </p:cNvSpPr>
          <p:nvPr>
            <p:ph type="title"/>
          </p:nvPr>
        </p:nvSpPr>
        <p:spPr>
          <a:xfrm>
            <a:off x="1857375" y="0"/>
            <a:ext cx="5500688" cy="1162050"/>
          </a:xfrm>
        </p:spPr>
        <p:txBody>
          <a:bodyPr/>
          <a:lstStyle/>
          <a:p>
            <a:pPr algn="ctr"/>
            <a:endParaRPr lang="es-ES" sz="4400" b="0" smtClean="0"/>
          </a:p>
        </p:txBody>
      </p:sp>
      <p:pic>
        <p:nvPicPr>
          <p:cNvPr id="105474"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105475" name="7 Marcador de texto"/>
          <p:cNvSpPr>
            <a:spLocks noGrp="1"/>
          </p:cNvSpPr>
          <p:nvPr>
            <p:ph type="body" sz="half" idx="2"/>
          </p:nvPr>
        </p:nvSpPr>
        <p:spPr>
          <a:xfrm>
            <a:off x="285750" y="1285875"/>
            <a:ext cx="8572500" cy="5357813"/>
          </a:xfrm>
        </p:spPr>
        <p:txBody>
          <a:bodyPr/>
          <a:lstStyle/>
          <a:p>
            <a:endParaRPr lang="es-ES" smtClean="0"/>
          </a:p>
        </p:txBody>
      </p:sp>
      <p:sp>
        <p:nvSpPr>
          <p:cNvPr id="5" name="4 Rectángulo"/>
          <p:cNvSpPr/>
          <p:nvPr/>
        </p:nvSpPr>
        <p:spPr>
          <a:xfrm>
            <a:off x="1428728" y="5429264"/>
            <a:ext cx="2714644" cy="1000132"/>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b="1" dirty="0"/>
              <a:t>FUNCIONES ESPECÍFICAS</a:t>
            </a:r>
          </a:p>
          <a:p>
            <a:pPr algn="ctr" fontAlgn="auto">
              <a:spcBef>
                <a:spcPts val="0"/>
              </a:spcBef>
              <a:spcAft>
                <a:spcPts val="0"/>
              </a:spcAft>
              <a:defRPr/>
            </a:pPr>
            <a:r>
              <a:rPr lang="es-ES" b="1" dirty="0"/>
              <a:t>DEL COORDINADOR</a:t>
            </a:r>
          </a:p>
          <a:p>
            <a:pPr algn="ctr" fontAlgn="auto">
              <a:spcBef>
                <a:spcPts val="0"/>
              </a:spcBef>
              <a:spcAft>
                <a:spcPts val="0"/>
              </a:spcAft>
              <a:defRPr/>
            </a:pPr>
            <a:r>
              <a:rPr lang="es-ES" b="1" dirty="0"/>
              <a:t>DE CICLO</a:t>
            </a:r>
            <a:endParaRPr lang="es-ES" b="1" dirty="0"/>
          </a:p>
        </p:txBody>
      </p:sp>
      <p:sp>
        <p:nvSpPr>
          <p:cNvPr id="10" name="9 Rectángulo"/>
          <p:cNvSpPr/>
          <p:nvPr/>
        </p:nvSpPr>
        <p:spPr>
          <a:xfrm>
            <a:off x="6143636" y="1571612"/>
            <a:ext cx="2786082" cy="1714512"/>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1" name="10 Rectángulo"/>
          <p:cNvSpPr/>
          <p:nvPr/>
        </p:nvSpPr>
        <p:spPr>
          <a:xfrm>
            <a:off x="6072198" y="5286388"/>
            <a:ext cx="2786082" cy="1285884"/>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2" name="11 Rectángulo"/>
          <p:cNvSpPr/>
          <p:nvPr/>
        </p:nvSpPr>
        <p:spPr>
          <a:xfrm>
            <a:off x="3071802" y="1571612"/>
            <a:ext cx="2928958" cy="192882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dirty="0"/>
          </a:p>
        </p:txBody>
      </p:sp>
      <p:sp>
        <p:nvSpPr>
          <p:cNvPr id="13" name="12 Rectángulo"/>
          <p:cNvSpPr/>
          <p:nvPr/>
        </p:nvSpPr>
        <p:spPr>
          <a:xfrm>
            <a:off x="142844" y="1571612"/>
            <a:ext cx="2786082" cy="2571768"/>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4" name="13 CuadroTexto"/>
          <p:cNvSpPr txBox="1"/>
          <p:nvPr/>
        </p:nvSpPr>
        <p:spPr>
          <a:xfrm>
            <a:off x="6072198" y="1928802"/>
            <a:ext cx="2928926" cy="1361911"/>
          </a:xfrm>
          <a:prstGeom prst="rect">
            <a:avLst/>
          </a:prstGeom>
          <a:noFill/>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es-ES" sz="1500" dirty="0">
                <a:solidFill>
                  <a:schemeClr val="tx1"/>
                </a:solidFill>
              </a:rPr>
              <a:t>Cumplimentación y </a:t>
            </a:r>
          </a:p>
          <a:p>
            <a:pPr algn="ctr" fontAlgn="auto">
              <a:spcBef>
                <a:spcPts val="0"/>
              </a:spcBef>
              <a:spcAft>
                <a:spcPts val="0"/>
              </a:spcAft>
              <a:defRPr/>
            </a:pPr>
            <a:r>
              <a:rPr lang="es-ES" sz="1500" dirty="0">
                <a:solidFill>
                  <a:schemeClr val="tx1"/>
                </a:solidFill>
              </a:rPr>
              <a:t>revisión de la documentación oficial del</a:t>
            </a:r>
          </a:p>
          <a:p>
            <a:pPr algn="ctr" fontAlgn="auto">
              <a:spcBef>
                <a:spcPts val="0"/>
              </a:spcBef>
              <a:spcAft>
                <a:spcPts val="0"/>
              </a:spcAft>
              <a:defRPr/>
            </a:pPr>
            <a:r>
              <a:rPr lang="es-ES" sz="1500" dirty="0">
                <a:solidFill>
                  <a:schemeClr val="tx1"/>
                </a:solidFill>
              </a:rPr>
              <a:t>alumnado y del Centro Escolar.</a:t>
            </a:r>
          </a:p>
          <a:p>
            <a:pPr algn="ctr" fontAlgn="auto">
              <a:spcBef>
                <a:spcPct val="50000"/>
              </a:spcBef>
              <a:spcAft>
                <a:spcPts val="0"/>
              </a:spcAft>
              <a:defRPr/>
            </a:pPr>
            <a:endParaRPr lang="es-ES" sz="1500" dirty="0">
              <a:solidFill>
                <a:schemeClr val="tx1"/>
              </a:solidFill>
              <a:cs typeface="Times New Roman" charset="0"/>
            </a:endParaRPr>
          </a:p>
        </p:txBody>
      </p:sp>
      <p:sp>
        <p:nvSpPr>
          <p:cNvPr id="15" name="14 CuadroTexto"/>
          <p:cNvSpPr txBox="1"/>
          <p:nvPr/>
        </p:nvSpPr>
        <p:spPr>
          <a:xfrm>
            <a:off x="214282" y="1714488"/>
            <a:ext cx="2643206" cy="2746906"/>
          </a:xfrm>
          <a:prstGeom prst="rect">
            <a:avLst/>
          </a:prstGeom>
          <a:noFill/>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es-ES" sz="1500" dirty="0">
                <a:solidFill>
                  <a:schemeClr val="tx1"/>
                </a:solidFill>
              </a:rPr>
              <a:t>Dinamizar, dirigir y</a:t>
            </a:r>
          </a:p>
          <a:p>
            <a:pPr algn="ctr" fontAlgn="auto">
              <a:spcBef>
                <a:spcPts val="0"/>
              </a:spcBef>
              <a:spcAft>
                <a:spcPts val="0"/>
              </a:spcAft>
              <a:defRPr/>
            </a:pPr>
            <a:r>
              <a:rPr lang="es-ES" sz="1500" dirty="0">
                <a:solidFill>
                  <a:schemeClr val="tx1"/>
                </a:solidFill>
              </a:rPr>
              <a:t>coordinar la actividad</a:t>
            </a:r>
          </a:p>
          <a:p>
            <a:pPr algn="ctr" fontAlgn="auto">
              <a:spcBef>
                <a:spcPts val="0"/>
              </a:spcBef>
              <a:spcAft>
                <a:spcPts val="0"/>
              </a:spcAft>
              <a:defRPr/>
            </a:pPr>
            <a:r>
              <a:rPr lang="es-ES" sz="1500" dirty="0">
                <a:solidFill>
                  <a:schemeClr val="tx1"/>
                </a:solidFill>
              </a:rPr>
              <a:t>docente del centro.</a:t>
            </a:r>
          </a:p>
          <a:p>
            <a:pPr algn="ctr" fontAlgn="auto">
              <a:spcBef>
                <a:spcPts val="0"/>
              </a:spcBef>
              <a:spcAft>
                <a:spcPts val="0"/>
              </a:spcAft>
              <a:defRPr/>
            </a:pPr>
            <a:endParaRPr lang="es-ES" sz="1500" dirty="0">
              <a:solidFill>
                <a:schemeClr val="tx1"/>
              </a:solidFill>
            </a:endParaRPr>
          </a:p>
          <a:p>
            <a:pPr algn="ctr" fontAlgn="auto">
              <a:spcBef>
                <a:spcPts val="0"/>
              </a:spcBef>
              <a:spcAft>
                <a:spcPts val="0"/>
              </a:spcAft>
              <a:defRPr/>
            </a:pPr>
            <a:r>
              <a:rPr lang="es-ES" sz="1500" dirty="0">
                <a:solidFill>
                  <a:schemeClr val="tx1"/>
                </a:solidFill>
              </a:rPr>
              <a:t>Control de la actividad docente del ciclo.</a:t>
            </a:r>
          </a:p>
          <a:p>
            <a:pPr algn="ctr" fontAlgn="auto">
              <a:spcBef>
                <a:spcPts val="0"/>
              </a:spcBef>
              <a:spcAft>
                <a:spcPts val="0"/>
              </a:spcAft>
              <a:defRPr/>
            </a:pPr>
            <a:endParaRPr lang="es-ES" sz="1500" dirty="0">
              <a:solidFill>
                <a:schemeClr val="tx1"/>
              </a:solidFill>
            </a:endParaRPr>
          </a:p>
          <a:p>
            <a:pPr algn="ctr" fontAlgn="auto">
              <a:spcBef>
                <a:spcPts val="0"/>
              </a:spcBef>
              <a:spcAft>
                <a:spcPts val="0"/>
              </a:spcAft>
              <a:defRPr/>
            </a:pPr>
            <a:r>
              <a:rPr lang="es-ES" sz="1500" dirty="0">
                <a:solidFill>
                  <a:schemeClr val="tx1"/>
                </a:solidFill>
              </a:rPr>
              <a:t>Elaborar los horarios</a:t>
            </a:r>
          </a:p>
          <a:p>
            <a:pPr algn="ctr" fontAlgn="auto">
              <a:spcBef>
                <a:spcPts val="0"/>
              </a:spcBef>
              <a:spcAft>
                <a:spcPts val="0"/>
              </a:spcAft>
              <a:defRPr/>
            </a:pPr>
            <a:r>
              <a:rPr lang="es-ES" sz="1500" dirty="0">
                <a:solidFill>
                  <a:schemeClr val="tx1"/>
                </a:solidFill>
              </a:rPr>
              <a:t>junto a la dirección</a:t>
            </a:r>
          </a:p>
          <a:p>
            <a:pPr algn="ctr" fontAlgn="auto">
              <a:spcBef>
                <a:spcPts val="0"/>
              </a:spcBef>
              <a:spcAft>
                <a:spcPts val="0"/>
              </a:spcAft>
              <a:defRPr/>
            </a:pPr>
            <a:r>
              <a:rPr lang="es-ES" sz="1500" dirty="0">
                <a:solidFill>
                  <a:schemeClr val="tx1"/>
                </a:solidFill>
              </a:rPr>
              <a:t>pedagógica.</a:t>
            </a:r>
            <a:endParaRPr lang="es-ES" sz="1500" dirty="0"/>
          </a:p>
          <a:p>
            <a:pPr algn="ctr" fontAlgn="auto">
              <a:spcBef>
                <a:spcPct val="50000"/>
              </a:spcBef>
              <a:spcAft>
                <a:spcPts val="0"/>
              </a:spcAft>
              <a:defRPr/>
            </a:pPr>
            <a:endParaRPr lang="es-ES" sz="1500" dirty="0">
              <a:solidFill>
                <a:schemeClr val="tx1"/>
              </a:solidFill>
            </a:endParaRPr>
          </a:p>
        </p:txBody>
      </p:sp>
      <p:sp>
        <p:nvSpPr>
          <p:cNvPr id="16" name="15 Rectángulo redondeado"/>
          <p:cNvSpPr/>
          <p:nvPr/>
        </p:nvSpPr>
        <p:spPr>
          <a:xfrm>
            <a:off x="714348" y="1214422"/>
            <a:ext cx="1714512" cy="50006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ENSEÑANZA</a:t>
            </a:r>
            <a:endParaRPr lang="es-ES" dirty="0"/>
          </a:p>
        </p:txBody>
      </p:sp>
      <p:sp>
        <p:nvSpPr>
          <p:cNvPr id="17" name="16 Rectángulo redondeado"/>
          <p:cNvSpPr/>
          <p:nvPr/>
        </p:nvSpPr>
        <p:spPr>
          <a:xfrm>
            <a:off x="3286116" y="1285860"/>
            <a:ext cx="2571768" cy="50006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RECURSOS HUMANOS</a:t>
            </a:r>
            <a:endParaRPr lang="es-ES" dirty="0"/>
          </a:p>
        </p:txBody>
      </p:sp>
      <p:sp>
        <p:nvSpPr>
          <p:cNvPr id="18" name="17 Rectángulo redondeado"/>
          <p:cNvSpPr/>
          <p:nvPr/>
        </p:nvSpPr>
        <p:spPr>
          <a:xfrm>
            <a:off x="6429388" y="4929198"/>
            <a:ext cx="2214578" cy="50006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ECONÓMICAS</a:t>
            </a:r>
            <a:endParaRPr lang="es-ES" dirty="0"/>
          </a:p>
        </p:txBody>
      </p:sp>
      <p:sp>
        <p:nvSpPr>
          <p:cNvPr id="19" name="18 Rectángulo redondeado"/>
          <p:cNvSpPr/>
          <p:nvPr/>
        </p:nvSpPr>
        <p:spPr>
          <a:xfrm>
            <a:off x="6643702" y="1214422"/>
            <a:ext cx="2000264" cy="50006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GESTIÓN</a:t>
            </a:r>
            <a:endParaRPr lang="es-ES" dirty="0"/>
          </a:p>
        </p:txBody>
      </p:sp>
      <p:sp>
        <p:nvSpPr>
          <p:cNvPr id="105509" name="19 CuadroTexto"/>
          <p:cNvSpPr txBox="1">
            <a:spLocks noChangeArrowheads="1"/>
          </p:cNvSpPr>
          <p:nvPr/>
        </p:nvSpPr>
        <p:spPr bwMode="auto">
          <a:xfrm>
            <a:off x="3214688" y="1928813"/>
            <a:ext cx="2571750" cy="1477962"/>
          </a:xfrm>
          <a:prstGeom prst="rect">
            <a:avLst/>
          </a:prstGeom>
          <a:noFill/>
          <a:ln w="9525">
            <a:noFill/>
            <a:miter lim="800000"/>
            <a:headEnd/>
            <a:tailEnd/>
          </a:ln>
        </p:spPr>
        <p:txBody>
          <a:bodyPr>
            <a:spAutoFit/>
          </a:bodyPr>
          <a:lstStyle/>
          <a:p>
            <a:pPr algn="ctr"/>
            <a:r>
              <a:rPr lang="es-ES" sz="1500">
                <a:latin typeface="Calibri" pitchFamily="34" charset="0"/>
              </a:rPr>
              <a:t>Gestión de Recursos</a:t>
            </a:r>
          </a:p>
          <a:p>
            <a:pPr algn="ctr"/>
            <a:r>
              <a:rPr lang="es-ES" sz="1500">
                <a:latin typeface="Calibri" pitchFamily="34" charset="0"/>
              </a:rPr>
              <a:t>Humanos.</a:t>
            </a:r>
          </a:p>
          <a:p>
            <a:pPr algn="ctr"/>
            <a:endParaRPr lang="es-ES" sz="1500">
              <a:latin typeface="Calibri" pitchFamily="34" charset="0"/>
            </a:endParaRPr>
          </a:p>
          <a:p>
            <a:pPr algn="ctr"/>
            <a:r>
              <a:rPr lang="es-ES" sz="1500">
                <a:latin typeface="Calibri" pitchFamily="34" charset="0"/>
              </a:rPr>
              <a:t>Procurar mantener un</a:t>
            </a:r>
          </a:p>
          <a:p>
            <a:pPr algn="ctr"/>
            <a:r>
              <a:rPr lang="es-ES" sz="1500">
                <a:latin typeface="Calibri" pitchFamily="34" charset="0"/>
              </a:rPr>
              <a:t>clima laboral adecuado</a:t>
            </a:r>
          </a:p>
          <a:p>
            <a:pPr algn="ctr"/>
            <a:r>
              <a:rPr lang="es-ES" sz="1500">
                <a:latin typeface="Calibri" pitchFamily="34" charset="0"/>
              </a:rPr>
              <a:t>en el equipo pedagógico.</a:t>
            </a:r>
          </a:p>
        </p:txBody>
      </p:sp>
      <p:sp>
        <p:nvSpPr>
          <p:cNvPr id="21" name="20 CuadroTexto"/>
          <p:cNvSpPr txBox="1"/>
          <p:nvPr/>
        </p:nvSpPr>
        <p:spPr>
          <a:xfrm>
            <a:off x="6215074" y="5572140"/>
            <a:ext cx="2500330" cy="784830"/>
          </a:xfrm>
          <a:prstGeom prst="rect">
            <a:avLst/>
          </a:prstGeom>
          <a:noFill/>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es-ES" sz="1500" dirty="0">
                <a:solidFill>
                  <a:schemeClr val="tx1"/>
                </a:solidFill>
              </a:rPr>
              <a:t>Llevar el control de gastos del ciclo dependiendo del presupuesto aprobado.</a:t>
            </a:r>
            <a:endParaRPr lang="es-ES" sz="1500" dirty="0">
              <a:solidFill>
                <a:schemeClr val="tx1"/>
              </a:solidFill>
            </a:endParaRPr>
          </a:p>
        </p:txBody>
      </p:sp>
      <p:sp>
        <p:nvSpPr>
          <p:cNvPr id="22" name="21 Flecha abajo"/>
          <p:cNvSpPr/>
          <p:nvPr/>
        </p:nvSpPr>
        <p:spPr>
          <a:xfrm rot="10800000">
            <a:off x="1571625" y="4286250"/>
            <a:ext cx="428625" cy="1049338"/>
          </a:xfrm>
          <a:prstGeom prst="down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23" name="22 Flecha abajo"/>
          <p:cNvSpPr/>
          <p:nvPr/>
        </p:nvSpPr>
        <p:spPr>
          <a:xfrm rot="14045510">
            <a:off x="5088731" y="3115470"/>
            <a:ext cx="428625" cy="2716212"/>
          </a:xfrm>
          <a:prstGeom prst="down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25" name="24 Flecha abajo"/>
          <p:cNvSpPr/>
          <p:nvPr/>
        </p:nvSpPr>
        <p:spPr>
          <a:xfrm rot="10800000">
            <a:off x="3143250" y="3786188"/>
            <a:ext cx="428625" cy="1549400"/>
          </a:xfrm>
          <a:prstGeom prst="down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26" name="25 Flecha derecha"/>
          <p:cNvSpPr/>
          <p:nvPr/>
        </p:nvSpPr>
        <p:spPr>
          <a:xfrm>
            <a:off x="4357688" y="5857875"/>
            <a:ext cx="1500187" cy="357188"/>
          </a:xfrm>
          <a:prstGeom prs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5 Título"/>
          <p:cNvSpPr>
            <a:spLocks noGrp="1"/>
          </p:cNvSpPr>
          <p:nvPr>
            <p:ph type="title"/>
          </p:nvPr>
        </p:nvSpPr>
        <p:spPr>
          <a:xfrm>
            <a:off x="1785938" y="-581025"/>
            <a:ext cx="5500687" cy="1162050"/>
          </a:xfrm>
        </p:spPr>
        <p:txBody>
          <a:bodyPr/>
          <a:lstStyle/>
          <a:p>
            <a:pPr algn="ctr"/>
            <a:endParaRPr lang="es-ES" sz="4400" b="0" smtClean="0"/>
          </a:p>
        </p:txBody>
      </p:sp>
      <p:pic>
        <p:nvPicPr>
          <p:cNvPr id="107522"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107523" name="7 Marcador de texto"/>
          <p:cNvSpPr>
            <a:spLocks noGrp="1"/>
          </p:cNvSpPr>
          <p:nvPr>
            <p:ph type="body" sz="half" idx="2"/>
          </p:nvPr>
        </p:nvSpPr>
        <p:spPr>
          <a:xfrm>
            <a:off x="214313" y="1285875"/>
            <a:ext cx="8715375" cy="5357813"/>
          </a:xfrm>
        </p:spPr>
        <p:txBody>
          <a:bodyPr/>
          <a:lstStyle/>
          <a:p>
            <a:pPr algn="ctr">
              <a:spcBef>
                <a:spcPct val="50000"/>
              </a:spcBef>
            </a:pPr>
            <a:endParaRPr lang="es-ES" smtClean="0">
              <a:cs typeface="Times New Roman" pitchFamily="18" charset="0"/>
            </a:endParaRPr>
          </a:p>
        </p:txBody>
      </p:sp>
      <p:sp>
        <p:nvSpPr>
          <p:cNvPr id="5" name="4 Rectángulo"/>
          <p:cNvSpPr/>
          <p:nvPr/>
        </p:nvSpPr>
        <p:spPr>
          <a:xfrm>
            <a:off x="571472" y="1500174"/>
            <a:ext cx="2357454" cy="1000132"/>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Normalización</a:t>
            </a:r>
          </a:p>
          <a:p>
            <a:pPr algn="ctr" fontAlgn="auto">
              <a:spcBef>
                <a:spcPts val="0"/>
              </a:spcBef>
              <a:spcAft>
                <a:spcPts val="0"/>
              </a:spcAft>
              <a:defRPr/>
            </a:pPr>
            <a:r>
              <a:rPr lang="es-ES" dirty="0"/>
              <a:t>De habilidades</a:t>
            </a:r>
            <a:endParaRPr lang="es-ES" dirty="0"/>
          </a:p>
        </p:txBody>
      </p:sp>
      <p:sp>
        <p:nvSpPr>
          <p:cNvPr id="7" name="6 Rectángulo"/>
          <p:cNvSpPr/>
          <p:nvPr/>
        </p:nvSpPr>
        <p:spPr>
          <a:xfrm>
            <a:off x="4357688" y="1714500"/>
            <a:ext cx="4357687" cy="500063"/>
          </a:xfrm>
          <a:prstGeom prst="rect">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ct val="50000"/>
              </a:spcBef>
              <a:spcAft>
                <a:spcPts val="0"/>
              </a:spcAft>
              <a:defRPr/>
            </a:pPr>
            <a:r>
              <a:rPr lang="es-ES" dirty="0">
                <a:cs typeface="Times New Roman" charset="0"/>
              </a:rPr>
              <a:t>Maestro</a:t>
            </a:r>
            <a:r>
              <a:rPr lang="es-ES" dirty="0"/>
              <a:t> o licenciado. </a:t>
            </a:r>
            <a:r>
              <a:rPr lang="es-ES" dirty="0">
                <a:cs typeface="Times New Roman" charset="0"/>
              </a:rPr>
              <a:t>Titulación Superior relacionada con la educación. </a:t>
            </a:r>
            <a:endParaRPr lang="es-ES" dirty="0"/>
          </a:p>
        </p:txBody>
      </p:sp>
      <p:sp>
        <p:nvSpPr>
          <p:cNvPr id="10" name="9 Flecha derecha"/>
          <p:cNvSpPr/>
          <p:nvPr/>
        </p:nvSpPr>
        <p:spPr>
          <a:xfrm>
            <a:off x="3214688" y="1714500"/>
            <a:ext cx="785812" cy="484188"/>
          </a:xfrm>
          <a:prstGeom prst="rightArrow">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1" name="10 Rectángulo"/>
          <p:cNvSpPr/>
          <p:nvPr/>
        </p:nvSpPr>
        <p:spPr>
          <a:xfrm>
            <a:off x="214282" y="3929066"/>
            <a:ext cx="2786082" cy="2714644"/>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2" name="11 Rectángulo"/>
          <p:cNvSpPr/>
          <p:nvPr/>
        </p:nvSpPr>
        <p:spPr>
          <a:xfrm>
            <a:off x="3286116" y="3929066"/>
            <a:ext cx="2857520" cy="2714644"/>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3" name="12 Rectángulo"/>
          <p:cNvSpPr/>
          <p:nvPr/>
        </p:nvSpPr>
        <p:spPr>
          <a:xfrm>
            <a:off x="6429388" y="3929066"/>
            <a:ext cx="2500298" cy="2214602"/>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4" name="13 Rectángulo redondeado"/>
          <p:cNvSpPr/>
          <p:nvPr/>
        </p:nvSpPr>
        <p:spPr>
          <a:xfrm>
            <a:off x="714348" y="3143248"/>
            <a:ext cx="1857388" cy="628648"/>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Conocimiento</a:t>
            </a:r>
            <a:endParaRPr lang="es-ES" dirty="0"/>
          </a:p>
        </p:txBody>
      </p:sp>
      <p:sp>
        <p:nvSpPr>
          <p:cNvPr id="16" name="15 Rectángulo redondeado"/>
          <p:cNvSpPr/>
          <p:nvPr/>
        </p:nvSpPr>
        <p:spPr>
          <a:xfrm>
            <a:off x="6786578" y="3143248"/>
            <a:ext cx="1857388" cy="628648"/>
          </a:xfrm>
          <a:prstGeom prst="roundRect">
            <a:avLst>
              <a:gd name="adj" fmla="val 16667"/>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Actitudes</a:t>
            </a:r>
            <a:endParaRPr lang="es-ES" dirty="0"/>
          </a:p>
        </p:txBody>
      </p:sp>
      <p:sp>
        <p:nvSpPr>
          <p:cNvPr id="17" name="16 Rectángulo redondeado"/>
          <p:cNvSpPr/>
          <p:nvPr/>
        </p:nvSpPr>
        <p:spPr>
          <a:xfrm>
            <a:off x="3857620" y="3143248"/>
            <a:ext cx="1857388" cy="628648"/>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Habilidades</a:t>
            </a:r>
            <a:endParaRPr lang="es-ES" dirty="0"/>
          </a:p>
        </p:txBody>
      </p:sp>
      <p:sp>
        <p:nvSpPr>
          <p:cNvPr id="107547" name="17 CuadroTexto"/>
          <p:cNvSpPr txBox="1">
            <a:spLocks noChangeArrowheads="1"/>
          </p:cNvSpPr>
          <p:nvPr/>
        </p:nvSpPr>
        <p:spPr bwMode="auto">
          <a:xfrm>
            <a:off x="214313" y="4065588"/>
            <a:ext cx="2857500" cy="2792412"/>
          </a:xfrm>
          <a:prstGeom prst="rect">
            <a:avLst/>
          </a:prstGeom>
          <a:noFill/>
          <a:ln w="9525">
            <a:noFill/>
            <a:miter lim="800000"/>
            <a:headEnd/>
            <a:tailEnd/>
          </a:ln>
        </p:spPr>
        <p:txBody>
          <a:bodyPr>
            <a:spAutoFit/>
          </a:bodyPr>
          <a:lstStyle/>
          <a:p>
            <a:pPr algn="ctr">
              <a:spcBef>
                <a:spcPct val="50000"/>
              </a:spcBef>
            </a:pPr>
            <a:r>
              <a:rPr lang="es-ES" sz="1500">
                <a:latin typeface="Calibri" pitchFamily="34" charset="0"/>
                <a:cs typeface="Times New Roman" pitchFamily="18" charset="0"/>
              </a:rPr>
              <a:t>Dirección de Recursos Humanos:</a:t>
            </a:r>
          </a:p>
          <a:p>
            <a:pPr algn="ctr">
              <a:spcBef>
                <a:spcPct val="50000"/>
              </a:spcBef>
            </a:pPr>
            <a:r>
              <a:rPr lang="es-ES" sz="1500">
                <a:latin typeface="Calibri" pitchFamily="34" charset="0"/>
                <a:cs typeface="Times New Roman" pitchFamily="18" charset="0"/>
              </a:rPr>
              <a:t>Gestión y control eficaz del tiempo: propio y delegado.</a:t>
            </a:r>
          </a:p>
          <a:p>
            <a:pPr algn="ctr">
              <a:spcBef>
                <a:spcPct val="50000"/>
              </a:spcBef>
            </a:pPr>
            <a:r>
              <a:rPr lang="es-ES" sz="1500">
                <a:latin typeface="Calibri" pitchFamily="34" charset="0"/>
                <a:cs typeface="Times New Roman" pitchFamily="18" charset="0"/>
              </a:rPr>
              <a:t>Control de estrés.</a:t>
            </a:r>
          </a:p>
          <a:p>
            <a:pPr algn="ctr">
              <a:spcBef>
                <a:spcPct val="50000"/>
              </a:spcBef>
            </a:pPr>
            <a:r>
              <a:rPr lang="es-ES" sz="1500">
                <a:latin typeface="Calibri" pitchFamily="34" charset="0"/>
                <a:cs typeface="Times New Roman" pitchFamily="18" charset="0"/>
              </a:rPr>
              <a:t>Dirección de relaciones externas.</a:t>
            </a:r>
          </a:p>
          <a:p>
            <a:pPr algn="ctr">
              <a:spcBef>
                <a:spcPct val="50000"/>
              </a:spcBef>
            </a:pPr>
            <a:r>
              <a:rPr lang="es-ES" sz="1500">
                <a:latin typeface="Calibri" pitchFamily="34" charset="0"/>
                <a:cs typeface="Times New Roman" pitchFamily="18" charset="0"/>
              </a:rPr>
              <a:t>Dirección Pedagógica.</a:t>
            </a:r>
          </a:p>
          <a:p>
            <a:pPr algn="ctr">
              <a:spcBef>
                <a:spcPct val="50000"/>
              </a:spcBef>
            </a:pPr>
            <a:r>
              <a:rPr lang="es-ES" sz="1500">
                <a:latin typeface="Calibri" pitchFamily="34" charset="0"/>
                <a:cs typeface="Times New Roman" pitchFamily="18" charset="0"/>
              </a:rPr>
              <a:t>Estrategias de Planificación e Innovación.</a:t>
            </a:r>
            <a:endParaRPr lang="es-ES" sz="1500">
              <a:latin typeface="Calibri" pitchFamily="34" charset="0"/>
            </a:endParaRPr>
          </a:p>
          <a:p>
            <a:endParaRPr lang="es-ES">
              <a:latin typeface="Calibri" pitchFamily="34" charset="0"/>
            </a:endParaRPr>
          </a:p>
        </p:txBody>
      </p:sp>
      <p:sp>
        <p:nvSpPr>
          <p:cNvPr id="107548" name="18 CuadroTexto"/>
          <p:cNvSpPr txBox="1">
            <a:spLocks noChangeArrowheads="1"/>
          </p:cNvSpPr>
          <p:nvPr/>
        </p:nvSpPr>
        <p:spPr bwMode="auto">
          <a:xfrm>
            <a:off x="3214688" y="4000500"/>
            <a:ext cx="3071812" cy="2516188"/>
          </a:xfrm>
          <a:prstGeom prst="rect">
            <a:avLst/>
          </a:prstGeom>
          <a:noFill/>
          <a:ln w="9525">
            <a:noFill/>
            <a:miter lim="800000"/>
            <a:headEnd/>
            <a:tailEnd/>
          </a:ln>
        </p:spPr>
        <p:txBody>
          <a:bodyPr>
            <a:spAutoFit/>
          </a:bodyPr>
          <a:lstStyle/>
          <a:p>
            <a:pPr algn="ctr">
              <a:spcBef>
                <a:spcPct val="50000"/>
              </a:spcBef>
            </a:pPr>
            <a:r>
              <a:rPr lang="es-ES" sz="1500">
                <a:latin typeface="Calibri" pitchFamily="34" charset="0"/>
                <a:cs typeface="Times New Roman" pitchFamily="18" charset="0"/>
              </a:rPr>
              <a:t>Habilidades sociales.</a:t>
            </a:r>
          </a:p>
          <a:p>
            <a:pPr algn="ctr">
              <a:spcBef>
                <a:spcPct val="50000"/>
              </a:spcBef>
            </a:pPr>
            <a:r>
              <a:rPr lang="es-ES" sz="1500">
                <a:latin typeface="Calibri" pitchFamily="34" charset="0"/>
                <a:cs typeface="Times New Roman" pitchFamily="18" charset="0"/>
              </a:rPr>
              <a:t>Capacidad de relación y trato.</a:t>
            </a:r>
          </a:p>
          <a:p>
            <a:pPr algn="ctr">
              <a:spcBef>
                <a:spcPct val="50000"/>
              </a:spcBef>
            </a:pPr>
            <a:r>
              <a:rPr lang="es-ES" sz="1500">
                <a:latin typeface="Calibri" pitchFamily="34" charset="0"/>
                <a:cs typeface="Times New Roman" pitchFamily="18" charset="0"/>
              </a:rPr>
              <a:t>Capacidad de planificación.</a:t>
            </a:r>
          </a:p>
          <a:p>
            <a:pPr algn="ctr">
              <a:spcBef>
                <a:spcPct val="50000"/>
              </a:spcBef>
            </a:pPr>
            <a:r>
              <a:rPr lang="es-ES" sz="1500">
                <a:latin typeface="Calibri" pitchFamily="34" charset="0"/>
                <a:cs typeface="Times New Roman" pitchFamily="18" charset="0"/>
              </a:rPr>
              <a:t>Habilidades de dirección de grupos de trabajo.</a:t>
            </a:r>
          </a:p>
          <a:p>
            <a:pPr algn="ctr">
              <a:spcBef>
                <a:spcPct val="50000"/>
              </a:spcBef>
            </a:pPr>
            <a:r>
              <a:rPr lang="es-ES" sz="1500">
                <a:latin typeface="Calibri" pitchFamily="34" charset="0"/>
                <a:cs typeface="Times New Roman" pitchFamily="18" charset="0"/>
              </a:rPr>
              <a:t>Capacidad de liderazgo.</a:t>
            </a:r>
          </a:p>
          <a:p>
            <a:pPr algn="ctr">
              <a:spcBef>
                <a:spcPct val="50000"/>
              </a:spcBef>
            </a:pPr>
            <a:r>
              <a:rPr lang="es-ES" sz="1500">
                <a:latin typeface="Calibri" pitchFamily="34" charset="0"/>
                <a:cs typeface="Times New Roman" pitchFamily="18" charset="0"/>
              </a:rPr>
              <a:t>Capacidad de toma de decisiones de reconocimiento y motivación.</a:t>
            </a:r>
          </a:p>
        </p:txBody>
      </p:sp>
      <p:sp>
        <p:nvSpPr>
          <p:cNvPr id="107549" name="19 CuadroTexto"/>
          <p:cNvSpPr txBox="1">
            <a:spLocks noChangeArrowheads="1"/>
          </p:cNvSpPr>
          <p:nvPr/>
        </p:nvSpPr>
        <p:spPr bwMode="auto">
          <a:xfrm>
            <a:off x="6500813" y="4143375"/>
            <a:ext cx="2428875" cy="1824038"/>
          </a:xfrm>
          <a:prstGeom prst="rect">
            <a:avLst/>
          </a:prstGeom>
          <a:noFill/>
          <a:ln w="9525">
            <a:noFill/>
            <a:miter lim="800000"/>
            <a:headEnd/>
            <a:tailEnd/>
          </a:ln>
        </p:spPr>
        <p:txBody>
          <a:bodyPr>
            <a:spAutoFit/>
          </a:bodyPr>
          <a:lstStyle/>
          <a:p>
            <a:pPr algn="ctr">
              <a:spcBef>
                <a:spcPct val="50000"/>
              </a:spcBef>
            </a:pPr>
            <a:r>
              <a:rPr lang="es-ES" sz="1500">
                <a:latin typeface="Calibri" pitchFamily="34" charset="0"/>
                <a:cs typeface="Times New Roman" pitchFamily="18" charset="0"/>
              </a:rPr>
              <a:t>Motivación y perseverancia.</a:t>
            </a:r>
          </a:p>
          <a:p>
            <a:pPr algn="ctr">
              <a:spcBef>
                <a:spcPct val="50000"/>
              </a:spcBef>
            </a:pPr>
            <a:r>
              <a:rPr lang="es-ES" sz="1500">
                <a:latin typeface="Calibri" pitchFamily="34" charset="0"/>
                <a:cs typeface="Times New Roman" pitchFamily="18" charset="0"/>
              </a:rPr>
              <a:t>Responsabilidad y confianza en sí mismo.</a:t>
            </a:r>
          </a:p>
          <a:p>
            <a:pPr algn="ctr">
              <a:spcBef>
                <a:spcPct val="50000"/>
              </a:spcBef>
            </a:pPr>
            <a:r>
              <a:rPr lang="es-ES" sz="1500">
                <a:latin typeface="Calibri" pitchFamily="34" charset="0"/>
                <a:cs typeface="Times New Roman" pitchFamily="18" charset="0"/>
              </a:rPr>
              <a:t>Curiosidad intelectual.</a:t>
            </a:r>
          </a:p>
          <a:p>
            <a:pPr algn="ctr">
              <a:spcBef>
                <a:spcPct val="50000"/>
              </a:spcBef>
            </a:pPr>
            <a:r>
              <a:rPr lang="es-ES" sz="1500">
                <a:latin typeface="Calibri" pitchFamily="34" charset="0"/>
              </a:rPr>
              <a:t>Valores éticos y morales.</a:t>
            </a:r>
          </a:p>
          <a:p>
            <a:endParaRPr lang="es-ES" sz="1500">
              <a:latin typeface="Calibri" pitchFamily="34"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5 Título"/>
          <p:cNvSpPr>
            <a:spLocks noGrp="1"/>
          </p:cNvSpPr>
          <p:nvPr>
            <p:ph type="title"/>
          </p:nvPr>
        </p:nvSpPr>
        <p:spPr>
          <a:xfrm>
            <a:off x="1928813" y="-428625"/>
            <a:ext cx="5500687" cy="1162050"/>
          </a:xfrm>
        </p:spPr>
        <p:txBody>
          <a:bodyPr/>
          <a:lstStyle/>
          <a:p>
            <a:pPr algn="ctr"/>
            <a:endParaRPr lang="es-ES" sz="4400" b="0" smtClean="0"/>
          </a:p>
        </p:txBody>
      </p:sp>
      <p:pic>
        <p:nvPicPr>
          <p:cNvPr id="109570"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109571" name="7 Marcador de texto"/>
          <p:cNvSpPr>
            <a:spLocks noGrp="1"/>
          </p:cNvSpPr>
          <p:nvPr>
            <p:ph type="body" sz="half" idx="2"/>
          </p:nvPr>
        </p:nvSpPr>
        <p:spPr>
          <a:xfrm>
            <a:off x="285750" y="1285875"/>
            <a:ext cx="8501063" cy="5357813"/>
          </a:xfrm>
        </p:spPr>
        <p:txBody>
          <a:bodyPr/>
          <a:lstStyle/>
          <a:p>
            <a:endParaRPr lang="es-ES" smtClean="0"/>
          </a:p>
        </p:txBody>
      </p:sp>
      <p:sp>
        <p:nvSpPr>
          <p:cNvPr id="5" name="4 Rectángulo redondeado"/>
          <p:cNvSpPr/>
          <p:nvPr/>
        </p:nvSpPr>
        <p:spPr>
          <a:xfrm>
            <a:off x="571472" y="1571612"/>
            <a:ext cx="2643206" cy="85725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Puesto</a:t>
            </a:r>
            <a:endParaRPr lang="es-ES" dirty="0"/>
          </a:p>
        </p:txBody>
      </p:sp>
      <p:sp>
        <p:nvSpPr>
          <p:cNvPr id="15" name="14 Rectángulo redondeado"/>
          <p:cNvSpPr/>
          <p:nvPr/>
        </p:nvSpPr>
        <p:spPr>
          <a:xfrm>
            <a:off x="571472" y="3429000"/>
            <a:ext cx="2643206" cy="85725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Dependencia</a:t>
            </a:r>
            <a:endParaRPr lang="es-ES" dirty="0"/>
          </a:p>
        </p:txBody>
      </p:sp>
      <p:sp>
        <p:nvSpPr>
          <p:cNvPr id="18" name="17 Rectángulo redondeado"/>
          <p:cNvSpPr/>
          <p:nvPr/>
        </p:nvSpPr>
        <p:spPr>
          <a:xfrm>
            <a:off x="571472" y="5715016"/>
            <a:ext cx="2643206" cy="785818"/>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Colaboración</a:t>
            </a:r>
          </a:p>
        </p:txBody>
      </p:sp>
      <p:sp>
        <p:nvSpPr>
          <p:cNvPr id="20" name="19 Rectángulo redondeado"/>
          <p:cNvSpPr/>
          <p:nvPr/>
        </p:nvSpPr>
        <p:spPr>
          <a:xfrm>
            <a:off x="5429256" y="1643050"/>
            <a:ext cx="2643206" cy="71438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solidFill>
                  <a:schemeClr val="tx1"/>
                </a:solidFill>
              </a:rPr>
              <a:t>MAESTRO</a:t>
            </a:r>
            <a:endParaRPr lang="es-ES" dirty="0">
              <a:solidFill>
                <a:schemeClr val="tx1"/>
              </a:solidFill>
            </a:endParaRPr>
          </a:p>
        </p:txBody>
      </p:sp>
      <p:sp>
        <p:nvSpPr>
          <p:cNvPr id="21" name="20 Rectángulo redondeado"/>
          <p:cNvSpPr/>
          <p:nvPr/>
        </p:nvSpPr>
        <p:spPr>
          <a:xfrm>
            <a:off x="5214942" y="5857892"/>
            <a:ext cx="1285884" cy="50006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solidFill>
                  <a:schemeClr val="tx1"/>
                </a:solidFill>
              </a:rPr>
              <a:t>MAESTRO</a:t>
            </a:r>
            <a:endParaRPr lang="es-ES" dirty="0">
              <a:solidFill>
                <a:schemeClr val="tx1"/>
              </a:solidFill>
            </a:endParaRPr>
          </a:p>
        </p:txBody>
      </p:sp>
      <p:sp>
        <p:nvSpPr>
          <p:cNvPr id="22" name="21 Rectángulo redondeado"/>
          <p:cNvSpPr/>
          <p:nvPr/>
        </p:nvSpPr>
        <p:spPr>
          <a:xfrm>
            <a:off x="7429520" y="5857892"/>
            <a:ext cx="1143008" cy="50006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solidFill>
                  <a:schemeClr val="tx1"/>
                </a:solidFill>
              </a:rPr>
              <a:t>TUTOR</a:t>
            </a:r>
            <a:endParaRPr lang="es-ES" dirty="0">
              <a:solidFill>
                <a:schemeClr val="tx1"/>
              </a:solidFill>
            </a:endParaRPr>
          </a:p>
        </p:txBody>
      </p:sp>
      <p:sp>
        <p:nvSpPr>
          <p:cNvPr id="24" name="23 Flecha derecha"/>
          <p:cNvSpPr/>
          <p:nvPr/>
        </p:nvSpPr>
        <p:spPr>
          <a:xfrm>
            <a:off x="3500438" y="1857375"/>
            <a:ext cx="1571625" cy="142875"/>
          </a:xfrm>
          <a:prstGeom prs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29" name="28 Flecha derecha"/>
          <p:cNvSpPr/>
          <p:nvPr/>
        </p:nvSpPr>
        <p:spPr>
          <a:xfrm>
            <a:off x="3500438" y="6000750"/>
            <a:ext cx="1571625" cy="142875"/>
          </a:xfrm>
          <a:prstGeom prs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28" name="27 Rectángulo redondeado"/>
          <p:cNvSpPr/>
          <p:nvPr/>
        </p:nvSpPr>
        <p:spPr>
          <a:xfrm>
            <a:off x="4357686" y="2714620"/>
            <a:ext cx="2428892" cy="428628"/>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solidFill>
                  <a:schemeClr val="tx1"/>
                </a:solidFill>
              </a:rPr>
              <a:t>DIRECTORA</a:t>
            </a:r>
            <a:endParaRPr lang="es-ES" dirty="0">
              <a:solidFill>
                <a:schemeClr val="tx1"/>
              </a:solidFill>
            </a:endParaRPr>
          </a:p>
        </p:txBody>
      </p:sp>
      <p:sp>
        <p:nvSpPr>
          <p:cNvPr id="31" name="30 Rectángulo redondeado"/>
          <p:cNvSpPr/>
          <p:nvPr/>
        </p:nvSpPr>
        <p:spPr>
          <a:xfrm>
            <a:off x="4357686" y="3357562"/>
            <a:ext cx="2428892" cy="428628"/>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solidFill>
                  <a:schemeClr val="tx1"/>
                </a:solidFill>
              </a:rPr>
              <a:t>JEFE DE ESTUDIOS</a:t>
            </a:r>
            <a:endParaRPr lang="es-ES" dirty="0">
              <a:solidFill>
                <a:schemeClr val="tx1"/>
              </a:solidFill>
            </a:endParaRPr>
          </a:p>
        </p:txBody>
      </p:sp>
      <p:cxnSp>
        <p:nvCxnSpPr>
          <p:cNvPr id="39" name="38 Conector recto"/>
          <p:cNvCxnSpPr/>
          <p:nvPr/>
        </p:nvCxnSpPr>
        <p:spPr>
          <a:xfrm rot="5400000">
            <a:off x="7108825" y="2678113"/>
            <a:ext cx="357187" cy="1588"/>
          </a:xfrm>
          <a:prstGeom prst="line">
            <a:avLst/>
          </a:prstGeom>
          <a:ln/>
        </p:spPr>
        <p:style>
          <a:lnRef idx="3">
            <a:schemeClr val="accent3"/>
          </a:lnRef>
          <a:fillRef idx="0">
            <a:schemeClr val="accent3"/>
          </a:fillRef>
          <a:effectRef idx="2">
            <a:schemeClr val="accent3"/>
          </a:effectRef>
          <a:fontRef idx="minor">
            <a:schemeClr val="tx1"/>
          </a:fontRef>
        </p:style>
      </p:cxnSp>
      <p:cxnSp>
        <p:nvCxnSpPr>
          <p:cNvPr id="41" name="40 Conector recto"/>
          <p:cNvCxnSpPr/>
          <p:nvPr/>
        </p:nvCxnSpPr>
        <p:spPr>
          <a:xfrm rot="10800000">
            <a:off x="6858000" y="2857500"/>
            <a:ext cx="428625" cy="1588"/>
          </a:xfrm>
          <a:prstGeom prst="line">
            <a:avLst/>
          </a:prstGeom>
          <a:ln/>
        </p:spPr>
        <p:style>
          <a:lnRef idx="3">
            <a:schemeClr val="accent3"/>
          </a:lnRef>
          <a:fillRef idx="0">
            <a:schemeClr val="accent3"/>
          </a:fillRef>
          <a:effectRef idx="2">
            <a:schemeClr val="accent3"/>
          </a:effectRef>
          <a:fontRef idx="minor">
            <a:schemeClr val="tx1"/>
          </a:fontRef>
        </p:style>
      </p:cxnSp>
      <p:cxnSp>
        <p:nvCxnSpPr>
          <p:cNvPr id="47" name="46 Conector recto"/>
          <p:cNvCxnSpPr/>
          <p:nvPr/>
        </p:nvCxnSpPr>
        <p:spPr>
          <a:xfrm rot="10800000">
            <a:off x="6858000" y="3000375"/>
            <a:ext cx="428625" cy="1588"/>
          </a:xfrm>
          <a:prstGeom prst="line">
            <a:avLst/>
          </a:prstGeom>
          <a:ln/>
        </p:spPr>
        <p:style>
          <a:lnRef idx="3">
            <a:schemeClr val="accent3"/>
          </a:lnRef>
          <a:fillRef idx="0">
            <a:schemeClr val="accent3"/>
          </a:fillRef>
          <a:effectRef idx="2">
            <a:schemeClr val="accent3"/>
          </a:effectRef>
          <a:fontRef idx="minor">
            <a:schemeClr val="tx1"/>
          </a:fontRef>
        </p:style>
      </p:cxnSp>
      <p:cxnSp>
        <p:nvCxnSpPr>
          <p:cNvPr id="49" name="48 Conector recto"/>
          <p:cNvCxnSpPr/>
          <p:nvPr/>
        </p:nvCxnSpPr>
        <p:spPr>
          <a:xfrm rot="5400000">
            <a:off x="7073106" y="3213894"/>
            <a:ext cx="428625" cy="1588"/>
          </a:xfrm>
          <a:prstGeom prst="line">
            <a:avLst/>
          </a:prstGeom>
          <a:ln/>
        </p:spPr>
        <p:style>
          <a:lnRef idx="3">
            <a:schemeClr val="accent3"/>
          </a:lnRef>
          <a:fillRef idx="0">
            <a:schemeClr val="accent3"/>
          </a:fillRef>
          <a:effectRef idx="2">
            <a:schemeClr val="accent3"/>
          </a:effectRef>
          <a:fontRef idx="minor">
            <a:schemeClr val="tx1"/>
          </a:fontRef>
        </p:style>
      </p:cxnSp>
      <p:cxnSp>
        <p:nvCxnSpPr>
          <p:cNvPr id="51" name="50 Conector recto"/>
          <p:cNvCxnSpPr/>
          <p:nvPr/>
        </p:nvCxnSpPr>
        <p:spPr>
          <a:xfrm rot="10800000">
            <a:off x="6858000" y="3429000"/>
            <a:ext cx="428625"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26" name="25 Rectángulo redondeado"/>
          <p:cNvSpPr/>
          <p:nvPr/>
        </p:nvSpPr>
        <p:spPr>
          <a:xfrm>
            <a:off x="4357686" y="3929066"/>
            <a:ext cx="2428892" cy="571504"/>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solidFill>
                  <a:schemeClr val="tx1"/>
                </a:solidFill>
              </a:rPr>
              <a:t>COORDINADOR</a:t>
            </a:r>
          </a:p>
          <a:p>
            <a:pPr algn="ctr" fontAlgn="auto">
              <a:spcBef>
                <a:spcPts val="0"/>
              </a:spcBef>
              <a:spcAft>
                <a:spcPts val="0"/>
              </a:spcAft>
              <a:defRPr/>
            </a:pPr>
            <a:r>
              <a:rPr lang="es-ES" dirty="0">
                <a:solidFill>
                  <a:schemeClr val="tx1"/>
                </a:solidFill>
              </a:rPr>
              <a:t> DE CICLOS</a:t>
            </a:r>
            <a:endParaRPr lang="es-ES" dirty="0">
              <a:solidFill>
                <a:schemeClr val="tx1"/>
              </a:solidFill>
            </a:endParaRPr>
          </a:p>
        </p:txBody>
      </p:sp>
      <p:cxnSp>
        <p:nvCxnSpPr>
          <p:cNvPr id="30" name="29 Conector recto"/>
          <p:cNvCxnSpPr/>
          <p:nvPr/>
        </p:nvCxnSpPr>
        <p:spPr>
          <a:xfrm rot="10800000">
            <a:off x="6858000" y="3643313"/>
            <a:ext cx="428625" cy="1587"/>
          </a:xfrm>
          <a:prstGeom prst="line">
            <a:avLst/>
          </a:prstGeom>
          <a:ln/>
        </p:spPr>
        <p:style>
          <a:lnRef idx="3">
            <a:schemeClr val="accent3"/>
          </a:lnRef>
          <a:fillRef idx="0">
            <a:schemeClr val="accent3"/>
          </a:fillRef>
          <a:effectRef idx="2">
            <a:schemeClr val="accent3"/>
          </a:effectRef>
          <a:fontRef idx="minor">
            <a:schemeClr val="tx1"/>
          </a:fontRef>
        </p:style>
      </p:cxnSp>
      <p:cxnSp>
        <p:nvCxnSpPr>
          <p:cNvPr id="36" name="35 Conector recto"/>
          <p:cNvCxnSpPr/>
          <p:nvPr/>
        </p:nvCxnSpPr>
        <p:spPr>
          <a:xfrm rot="5400000">
            <a:off x="7037388" y="3892550"/>
            <a:ext cx="500062" cy="1588"/>
          </a:xfrm>
          <a:prstGeom prst="line">
            <a:avLst/>
          </a:prstGeom>
          <a:ln/>
        </p:spPr>
        <p:style>
          <a:lnRef idx="3">
            <a:schemeClr val="accent3"/>
          </a:lnRef>
          <a:fillRef idx="0">
            <a:schemeClr val="accent3"/>
          </a:fillRef>
          <a:effectRef idx="2">
            <a:schemeClr val="accent3"/>
          </a:effectRef>
          <a:fontRef idx="minor">
            <a:schemeClr val="tx1"/>
          </a:fontRef>
        </p:style>
      </p:cxnSp>
      <p:cxnSp>
        <p:nvCxnSpPr>
          <p:cNvPr id="38" name="37 Conector recto"/>
          <p:cNvCxnSpPr/>
          <p:nvPr/>
        </p:nvCxnSpPr>
        <p:spPr>
          <a:xfrm rot="10800000">
            <a:off x="6858000" y="4143375"/>
            <a:ext cx="428625"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40" name="39 Rectángulo redondeado"/>
          <p:cNvSpPr/>
          <p:nvPr/>
        </p:nvSpPr>
        <p:spPr>
          <a:xfrm>
            <a:off x="4286248" y="4857760"/>
            <a:ext cx="2643206" cy="428628"/>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solidFill>
                  <a:schemeClr val="tx1"/>
                </a:solidFill>
              </a:rPr>
              <a:t>MAESTRO</a:t>
            </a:r>
            <a:endParaRPr lang="es-ES" dirty="0">
              <a:solidFill>
                <a:schemeClr val="tx1"/>
              </a:solidFill>
            </a:endParaRPr>
          </a:p>
        </p:txBody>
      </p:sp>
      <p:cxnSp>
        <p:nvCxnSpPr>
          <p:cNvPr id="42" name="41 Conector recto"/>
          <p:cNvCxnSpPr/>
          <p:nvPr/>
        </p:nvCxnSpPr>
        <p:spPr>
          <a:xfrm rot="5400000">
            <a:off x="5608637" y="4678363"/>
            <a:ext cx="214313"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46" name="45 Flecha izquierda y derecha"/>
          <p:cNvSpPr/>
          <p:nvPr/>
        </p:nvSpPr>
        <p:spPr>
          <a:xfrm>
            <a:off x="6715125" y="6000750"/>
            <a:ext cx="571500" cy="214313"/>
          </a:xfrm>
          <a:prstGeom prst="lef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
        <p:nvSpPr>
          <p:cNvPr id="48" name="47 Flecha derecha"/>
          <p:cNvSpPr/>
          <p:nvPr/>
        </p:nvSpPr>
        <p:spPr>
          <a:xfrm>
            <a:off x="3357563" y="3786188"/>
            <a:ext cx="714375" cy="214312"/>
          </a:xfrm>
          <a:prstGeom prs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5 Título"/>
          <p:cNvSpPr>
            <a:spLocks noGrp="1"/>
          </p:cNvSpPr>
          <p:nvPr>
            <p:ph type="title"/>
          </p:nvPr>
        </p:nvSpPr>
        <p:spPr>
          <a:xfrm>
            <a:off x="1857375" y="0"/>
            <a:ext cx="5500688" cy="1162050"/>
          </a:xfrm>
        </p:spPr>
        <p:txBody>
          <a:bodyPr/>
          <a:lstStyle/>
          <a:p>
            <a:pPr algn="ctr"/>
            <a:endParaRPr lang="es-ES" sz="4400" b="0" smtClean="0"/>
          </a:p>
        </p:txBody>
      </p:sp>
      <p:pic>
        <p:nvPicPr>
          <p:cNvPr id="111618"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111619" name="7 Marcador de texto"/>
          <p:cNvSpPr>
            <a:spLocks noGrp="1"/>
          </p:cNvSpPr>
          <p:nvPr>
            <p:ph type="body" sz="half" idx="2"/>
          </p:nvPr>
        </p:nvSpPr>
        <p:spPr>
          <a:xfrm>
            <a:off x="285750" y="1285875"/>
            <a:ext cx="8572500" cy="5357813"/>
          </a:xfrm>
        </p:spPr>
        <p:txBody>
          <a:bodyPr/>
          <a:lstStyle/>
          <a:p>
            <a:endParaRPr lang="es-ES" smtClean="0"/>
          </a:p>
        </p:txBody>
      </p:sp>
      <p:sp>
        <p:nvSpPr>
          <p:cNvPr id="5" name="4 Rectángulo"/>
          <p:cNvSpPr/>
          <p:nvPr/>
        </p:nvSpPr>
        <p:spPr>
          <a:xfrm>
            <a:off x="3214678" y="5286388"/>
            <a:ext cx="2714644" cy="785818"/>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b="1" dirty="0"/>
              <a:t>FUNCIONES ESPECÍFICAS</a:t>
            </a:r>
          </a:p>
          <a:p>
            <a:pPr algn="ctr" fontAlgn="auto">
              <a:spcBef>
                <a:spcPts val="0"/>
              </a:spcBef>
              <a:spcAft>
                <a:spcPts val="0"/>
              </a:spcAft>
              <a:defRPr/>
            </a:pPr>
            <a:r>
              <a:rPr lang="es-ES" b="1" dirty="0"/>
              <a:t>DEL DIRECTOR</a:t>
            </a:r>
            <a:endParaRPr lang="es-ES" b="1" dirty="0"/>
          </a:p>
        </p:txBody>
      </p:sp>
      <p:sp>
        <p:nvSpPr>
          <p:cNvPr id="10" name="9 Rectángulo"/>
          <p:cNvSpPr/>
          <p:nvPr/>
        </p:nvSpPr>
        <p:spPr>
          <a:xfrm>
            <a:off x="6143636" y="1571612"/>
            <a:ext cx="2786082" cy="5000660"/>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1" name="10 Rectángulo"/>
          <p:cNvSpPr/>
          <p:nvPr/>
        </p:nvSpPr>
        <p:spPr>
          <a:xfrm>
            <a:off x="142844" y="5286388"/>
            <a:ext cx="2786082" cy="1285884"/>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2" name="11 Rectángulo"/>
          <p:cNvSpPr/>
          <p:nvPr/>
        </p:nvSpPr>
        <p:spPr>
          <a:xfrm>
            <a:off x="3071802" y="1643050"/>
            <a:ext cx="2928958" cy="1857388"/>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dirty="0"/>
          </a:p>
        </p:txBody>
      </p:sp>
      <p:sp>
        <p:nvSpPr>
          <p:cNvPr id="13" name="12 Rectángulo"/>
          <p:cNvSpPr/>
          <p:nvPr/>
        </p:nvSpPr>
        <p:spPr>
          <a:xfrm>
            <a:off x="142844" y="1571612"/>
            <a:ext cx="2786082" cy="2571768"/>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4" name="13 CuadroTexto"/>
          <p:cNvSpPr txBox="1"/>
          <p:nvPr/>
        </p:nvSpPr>
        <p:spPr>
          <a:xfrm>
            <a:off x="6072198" y="1928802"/>
            <a:ext cx="2928926" cy="4362733"/>
          </a:xfrm>
          <a:prstGeom prst="rect">
            <a:avLst/>
          </a:prstGeom>
          <a:noFill/>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es-ES" sz="1500" dirty="0">
                <a:solidFill>
                  <a:schemeClr val="tx1"/>
                </a:solidFill>
              </a:rPr>
              <a:t>Reuniones con los</a:t>
            </a:r>
          </a:p>
          <a:p>
            <a:pPr algn="ctr" fontAlgn="auto">
              <a:spcBef>
                <a:spcPts val="0"/>
              </a:spcBef>
              <a:spcAft>
                <a:spcPts val="0"/>
              </a:spcAft>
              <a:defRPr/>
            </a:pPr>
            <a:r>
              <a:rPr lang="es-ES" sz="1500" dirty="0">
                <a:solidFill>
                  <a:schemeClr val="tx1"/>
                </a:solidFill>
              </a:rPr>
              <a:t>profesores del ciclo.</a:t>
            </a:r>
          </a:p>
          <a:p>
            <a:pPr algn="ctr" fontAlgn="auto">
              <a:spcBef>
                <a:spcPts val="0"/>
              </a:spcBef>
              <a:spcAft>
                <a:spcPts val="0"/>
              </a:spcAft>
              <a:defRPr/>
            </a:pPr>
            <a:endParaRPr lang="es-ES" sz="1500" dirty="0">
              <a:solidFill>
                <a:schemeClr val="tx1"/>
              </a:solidFill>
            </a:endParaRPr>
          </a:p>
          <a:p>
            <a:pPr algn="ctr" fontAlgn="auto">
              <a:spcBef>
                <a:spcPts val="0"/>
              </a:spcBef>
              <a:spcAft>
                <a:spcPts val="0"/>
              </a:spcAft>
              <a:defRPr/>
            </a:pPr>
            <a:r>
              <a:rPr lang="es-ES" sz="1500" dirty="0">
                <a:solidFill>
                  <a:schemeClr val="tx1"/>
                </a:solidFill>
              </a:rPr>
              <a:t>Elaboración de material didáctico.</a:t>
            </a:r>
          </a:p>
          <a:p>
            <a:pPr algn="ctr" fontAlgn="auto">
              <a:spcBef>
                <a:spcPts val="0"/>
              </a:spcBef>
              <a:spcAft>
                <a:spcPts val="0"/>
              </a:spcAft>
              <a:defRPr/>
            </a:pPr>
            <a:endParaRPr lang="es-ES" sz="1500" dirty="0">
              <a:solidFill>
                <a:schemeClr val="tx1"/>
              </a:solidFill>
            </a:endParaRPr>
          </a:p>
          <a:p>
            <a:pPr algn="ctr" fontAlgn="auto">
              <a:spcBef>
                <a:spcPts val="0"/>
              </a:spcBef>
              <a:spcAft>
                <a:spcPts val="0"/>
              </a:spcAft>
              <a:defRPr/>
            </a:pPr>
            <a:r>
              <a:rPr lang="es-ES" sz="1500" dirty="0">
                <a:solidFill>
                  <a:schemeClr val="tx1"/>
                </a:solidFill>
              </a:rPr>
              <a:t>Proponer recursos </a:t>
            </a:r>
          </a:p>
          <a:p>
            <a:pPr algn="ctr" fontAlgn="auto">
              <a:spcBef>
                <a:spcPts val="0"/>
              </a:spcBef>
              <a:spcAft>
                <a:spcPts val="0"/>
              </a:spcAft>
              <a:defRPr/>
            </a:pPr>
            <a:r>
              <a:rPr lang="es-ES" sz="1500" dirty="0">
                <a:solidFill>
                  <a:schemeClr val="tx1"/>
                </a:solidFill>
              </a:rPr>
              <a:t>materiales al ciclo.</a:t>
            </a:r>
          </a:p>
          <a:p>
            <a:pPr algn="ctr" fontAlgn="auto">
              <a:spcBef>
                <a:spcPts val="0"/>
              </a:spcBef>
              <a:spcAft>
                <a:spcPts val="0"/>
              </a:spcAft>
              <a:defRPr/>
            </a:pPr>
            <a:endParaRPr lang="es-ES" sz="1500" dirty="0">
              <a:solidFill>
                <a:schemeClr val="tx1"/>
              </a:solidFill>
            </a:endParaRPr>
          </a:p>
          <a:p>
            <a:pPr algn="ctr" fontAlgn="auto">
              <a:spcBef>
                <a:spcPts val="0"/>
              </a:spcBef>
              <a:spcAft>
                <a:spcPts val="0"/>
              </a:spcAft>
              <a:defRPr/>
            </a:pPr>
            <a:r>
              <a:rPr lang="es-ES" sz="1500" dirty="0">
                <a:solidFill>
                  <a:schemeClr val="tx1"/>
                </a:solidFill>
              </a:rPr>
              <a:t>Organización de actividades extraescolares.</a:t>
            </a:r>
          </a:p>
          <a:p>
            <a:pPr algn="ctr" fontAlgn="auto">
              <a:spcBef>
                <a:spcPts val="0"/>
              </a:spcBef>
              <a:spcAft>
                <a:spcPts val="0"/>
              </a:spcAft>
              <a:defRPr/>
            </a:pPr>
            <a:endParaRPr lang="es-ES" sz="1500" dirty="0">
              <a:solidFill>
                <a:schemeClr val="tx1"/>
              </a:solidFill>
            </a:endParaRPr>
          </a:p>
          <a:p>
            <a:pPr algn="ctr" fontAlgn="auto">
              <a:spcBef>
                <a:spcPts val="0"/>
              </a:spcBef>
              <a:spcAft>
                <a:spcPts val="0"/>
              </a:spcAft>
              <a:defRPr/>
            </a:pPr>
            <a:r>
              <a:rPr lang="es-ES" sz="1500" dirty="0">
                <a:solidFill>
                  <a:schemeClr val="tx1"/>
                </a:solidFill>
              </a:rPr>
              <a:t>Labores de procesos</a:t>
            </a:r>
          </a:p>
          <a:p>
            <a:pPr algn="ctr" fontAlgn="auto">
              <a:spcBef>
                <a:spcPts val="0"/>
              </a:spcBef>
              <a:spcAft>
                <a:spcPts val="0"/>
              </a:spcAft>
              <a:defRPr/>
            </a:pPr>
            <a:r>
              <a:rPr lang="es-ES" sz="1500" dirty="0">
                <a:solidFill>
                  <a:schemeClr val="tx1"/>
                </a:solidFill>
              </a:rPr>
              <a:t>de datos y mecanización.</a:t>
            </a:r>
          </a:p>
          <a:p>
            <a:pPr algn="ctr" fontAlgn="auto">
              <a:spcBef>
                <a:spcPts val="0"/>
              </a:spcBef>
              <a:spcAft>
                <a:spcPts val="0"/>
              </a:spcAft>
              <a:defRPr/>
            </a:pPr>
            <a:endParaRPr lang="es-ES" sz="1500" dirty="0">
              <a:solidFill>
                <a:schemeClr val="tx1"/>
              </a:solidFill>
            </a:endParaRPr>
          </a:p>
          <a:p>
            <a:pPr algn="ctr" fontAlgn="auto">
              <a:spcBef>
                <a:spcPts val="0"/>
              </a:spcBef>
              <a:spcAft>
                <a:spcPts val="0"/>
              </a:spcAft>
              <a:defRPr/>
            </a:pPr>
            <a:r>
              <a:rPr lang="es-ES" sz="1500" dirty="0">
                <a:solidFill>
                  <a:schemeClr val="tx1"/>
                </a:solidFill>
              </a:rPr>
              <a:t>Elaboración de documentos específicos para</a:t>
            </a:r>
          </a:p>
          <a:p>
            <a:pPr algn="ctr" fontAlgn="auto">
              <a:spcBef>
                <a:spcPts val="0"/>
              </a:spcBef>
              <a:spcAft>
                <a:spcPts val="0"/>
              </a:spcAft>
              <a:defRPr/>
            </a:pPr>
            <a:r>
              <a:rPr lang="es-ES" sz="1500" dirty="0">
                <a:solidFill>
                  <a:schemeClr val="tx1"/>
                </a:solidFill>
              </a:rPr>
              <a:t>revistas, circulares, etc.</a:t>
            </a:r>
          </a:p>
          <a:p>
            <a:pPr algn="ctr" fontAlgn="auto">
              <a:spcBef>
                <a:spcPct val="50000"/>
              </a:spcBef>
              <a:spcAft>
                <a:spcPts val="0"/>
              </a:spcAft>
              <a:defRPr/>
            </a:pPr>
            <a:endParaRPr lang="es-ES" sz="1500" dirty="0">
              <a:solidFill>
                <a:schemeClr val="tx1"/>
              </a:solidFill>
              <a:cs typeface="Times New Roman" charset="0"/>
            </a:endParaRPr>
          </a:p>
        </p:txBody>
      </p:sp>
      <p:sp>
        <p:nvSpPr>
          <p:cNvPr id="15" name="14 CuadroTexto"/>
          <p:cNvSpPr txBox="1"/>
          <p:nvPr/>
        </p:nvSpPr>
        <p:spPr>
          <a:xfrm>
            <a:off x="214282" y="1785926"/>
            <a:ext cx="2643206" cy="2746906"/>
          </a:xfrm>
          <a:prstGeom prst="rect">
            <a:avLst/>
          </a:prstGeom>
          <a:noFill/>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es-ES" sz="1500" dirty="0">
                <a:solidFill>
                  <a:schemeClr val="tx1"/>
                </a:solidFill>
              </a:rPr>
              <a:t>Dinamizar la actividad docente del centro.</a:t>
            </a:r>
          </a:p>
          <a:p>
            <a:pPr algn="ctr" fontAlgn="auto">
              <a:spcBef>
                <a:spcPts val="0"/>
              </a:spcBef>
              <a:spcAft>
                <a:spcPts val="0"/>
              </a:spcAft>
              <a:defRPr/>
            </a:pPr>
            <a:r>
              <a:rPr lang="es-ES" sz="1500" dirty="0">
                <a:solidFill>
                  <a:schemeClr val="tx1"/>
                </a:solidFill>
              </a:rPr>
              <a:t>Desarrollar las capacidades del </a:t>
            </a:r>
          </a:p>
          <a:p>
            <a:pPr algn="ctr" fontAlgn="auto">
              <a:spcBef>
                <a:spcPts val="0"/>
              </a:spcBef>
              <a:spcAft>
                <a:spcPts val="0"/>
              </a:spcAft>
              <a:defRPr/>
            </a:pPr>
            <a:r>
              <a:rPr lang="es-ES" sz="1500" dirty="0">
                <a:solidFill>
                  <a:schemeClr val="tx1"/>
                </a:solidFill>
              </a:rPr>
              <a:t>alumno.</a:t>
            </a:r>
          </a:p>
          <a:p>
            <a:pPr algn="ctr" fontAlgn="auto">
              <a:spcBef>
                <a:spcPts val="0"/>
              </a:spcBef>
              <a:spcAft>
                <a:spcPts val="0"/>
              </a:spcAft>
              <a:defRPr/>
            </a:pPr>
            <a:r>
              <a:rPr lang="es-ES" sz="1500" dirty="0">
                <a:solidFill>
                  <a:schemeClr val="tx1"/>
                </a:solidFill>
              </a:rPr>
              <a:t>Formación y reciclaje del trabajo docente.</a:t>
            </a:r>
          </a:p>
          <a:p>
            <a:pPr algn="ctr" fontAlgn="auto">
              <a:spcBef>
                <a:spcPts val="0"/>
              </a:spcBef>
              <a:spcAft>
                <a:spcPts val="0"/>
              </a:spcAft>
              <a:defRPr/>
            </a:pPr>
            <a:r>
              <a:rPr lang="es-ES" sz="1500" dirty="0">
                <a:solidFill>
                  <a:schemeClr val="tx1"/>
                </a:solidFill>
              </a:rPr>
              <a:t>Participación en turnos de vigilancia.</a:t>
            </a:r>
          </a:p>
          <a:p>
            <a:pPr algn="ctr" fontAlgn="auto">
              <a:spcBef>
                <a:spcPts val="0"/>
              </a:spcBef>
              <a:spcAft>
                <a:spcPts val="0"/>
              </a:spcAft>
              <a:defRPr/>
            </a:pPr>
            <a:r>
              <a:rPr lang="es-ES" sz="1500" dirty="0">
                <a:solidFill>
                  <a:schemeClr val="tx1"/>
                </a:solidFill>
              </a:rPr>
              <a:t>Atención física del</a:t>
            </a:r>
          </a:p>
          <a:p>
            <a:pPr algn="ctr" fontAlgn="auto">
              <a:spcBef>
                <a:spcPts val="0"/>
              </a:spcBef>
              <a:spcAft>
                <a:spcPts val="0"/>
              </a:spcAft>
              <a:defRPr/>
            </a:pPr>
            <a:r>
              <a:rPr lang="es-ES" sz="1500" dirty="0">
                <a:solidFill>
                  <a:schemeClr val="tx1"/>
                </a:solidFill>
              </a:rPr>
              <a:t>alumno</a:t>
            </a:r>
          </a:p>
          <a:p>
            <a:pPr algn="ctr" fontAlgn="auto">
              <a:spcBef>
                <a:spcPct val="50000"/>
              </a:spcBef>
              <a:spcAft>
                <a:spcPts val="0"/>
              </a:spcAft>
              <a:defRPr/>
            </a:pPr>
            <a:endParaRPr lang="es-ES" sz="1500" dirty="0">
              <a:solidFill>
                <a:schemeClr val="tx1"/>
              </a:solidFill>
            </a:endParaRPr>
          </a:p>
        </p:txBody>
      </p:sp>
      <p:sp>
        <p:nvSpPr>
          <p:cNvPr id="16" name="15 Rectángulo redondeado"/>
          <p:cNvSpPr/>
          <p:nvPr/>
        </p:nvSpPr>
        <p:spPr>
          <a:xfrm>
            <a:off x="714348" y="1214422"/>
            <a:ext cx="1714512" cy="50006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ENSEÑANZA</a:t>
            </a:r>
            <a:endParaRPr lang="es-ES" dirty="0"/>
          </a:p>
        </p:txBody>
      </p:sp>
      <p:sp>
        <p:nvSpPr>
          <p:cNvPr id="17" name="16 Rectángulo redondeado"/>
          <p:cNvSpPr/>
          <p:nvPr/>
        </p:nvSpPr>
        <p:spPr>
          <a:xfrm>
            <a:off x="3286116" y="1285860"/>
            <a:ext cx="2571768" cy="50006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RECURSOS HUMANOS</a:t>
            </a:r>
            <a:endParaRPr lang="es-ES" dirty="0"/>
          </a:p>
        </p:txBody>
      </p:sp>
      <p:sp>
        <p:nvSpPr>
          <p:cNvPr id="18" name="17 Rectángulo redondeado"/>
          <p:cNvSpPr/>
          <p:nvPr/>
        </p:nvSpPr>
        <p:spPr>
          <a:xfrm>
            <a:off x="428596" y="5000636"/>
            <a:ext cx="2214578" cy="50006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ECONÓMICAS</a:t>
            </a:r>
            <a:endParaRPr lang="es-ES" dirty="0"/>
          </a:p>
        </p:txBody>
      </p:sp>
      <p:sp>
        <p:nvSpPr>
          <p:cNvPr id="19" name="18 Rectángulo redondeado"/>
          <p:cNvSpPr/>
          <p:nvPr/>
        </p:nvSpPr>
        <p:spPr>
          <a:xfrm>
            <a:off x="6643702" y="1214422"/>
            <a:ext cx="2000264" cy="50006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GESTIÓN</a:t>
            </a:r>
            <a:endParaRPr lang="es-ES" dirty="0"/>
          </a:p>
        </p:txBody>
      </p:sp>
      <p:sp>
        <p:nvSpPr>
          <p:cNvPr id="111653" name="19 CuadroTexto"/>
          <p:cNvSpPr txBox="1">
            <a:spLocks noChangeArrowheads="1"/>
          </p:cNvSpPr>
          <p:nvPr/>
        </p:nvSpPr>
        <p:spPr bwMode="auto">
          <a:xfrm>
            <a:off x="3214688" y="1928813"/>
            <a:ext cx="2571750" cy="1592262"/>
          </a:xfrm>
          <a:prstGeom prst="rect">
            <a:avLst/>
          </a:prstGeom>
          <a:noFill/>
          <a:ln w="9525">
            <a:noFill/>
            <a:miter lim="800000"/>
            <a:headEnd/>
            <a:tailEnd/>
          </a:ln>
        </p:spPr>
        <p:txBody>
          <a:bodyPr>
            <a:spAutoFit/>
          </a:bodyPr>
          <a:lstStyle/>
          <a:p>
            <a:pPr algn="ctr"/>
            <a:r>
              <a:rPr lang="es-ES" sz="1500">
                <a:latin typeface="Calibri" pitchFamily="34" charset="0"/>
              </a:rPr>
              <a:t>Procurar mantener un clima laboral adecuado en el equipo educativo.</a:t>
            </a:r>
          </a:p>
          <a:p>
            <a:pPr algn="ctr"/>
            <a:endParaRPr lang="es-ES" sz="1500">
              <a:latin typeface="Calibri" pitchFamily="34" charset="0"/>
            </a:endParaRPr>
          </a:p>
          <a:p>
            <a:pPr algn="ctr"/>
            <a:r>
              <a:rPr lang="es-ES" sz="1500">
                <a:latin typeface="Calibri" pitchFamily="34" charset="0"/>
              </a:rPr>
              <a:t>Asistencia a grupos de trabajo.</a:t>
            </a:r>
          </a:p>
          <a:p>
            <a:pPr algn="ctr">
              <a:spcBef>
                <a:spcPct val="50000"/>
              </a:spcBef>
            </a:pPr>
            <a:endParaRPr lang="es-ES" sz="1500">
              <a:latin typeface="Calibri" pitchFamily="34" charset="0"/>
            </a:endParaRPr>
          </a:p>
        </p:txBody>
      </p:sp>
      <p:sp>
        <p:nvSpPr>
          <p:cNvPr id="21" name="20 CuadroTexto"/>
          <p:cNvSpPr txBox="1"/>
          <p:nvPr/>
        </p:nvSpPr>
        <p:spPr>
          <a:xfrm>
            <a:off x="285720" y="5715016"/>
            <a:ext cx="2500330" cy="553998"/>
          </a:xfrm>
          <a:prstGeom prst="rect">
            <a:avLst/>
          </a:prstGeom>
          <a:noFill/>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es-ES" sz="1500" dirty="0">
                <a:solidFill>
                  <a:schemeClr val="tx1"/>
                </a:solidFill>
                <a:cs typeface="Times New Roman" charset="0"/>
              </a:rPr>
              <a:t>Llevar el control de gastos  del ciclo</a:t>
            </a:r>
            <a:endParaRPr lang="es-ES" dirty="0"/>
          </a:p>
        </p:txBody>
      </p:sp>
      <p:sp>
        <p:nvSpPr>
          <p:cNvPr id="22" name="21 Flecha derecha"/>
          <p:cNvSpPr/>
          <p:nvPr/>
        </p:nvSpPr>
        <p:spPr>
          <a:xfrm>
            <a:off x="5857875" y="5572125"/>
            <a:ext cx="428625" cy="357188"/>
          </a:xfrm>
          <a:prstGeom prs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dirty="0"/>
          </a:p>
        </p:txBody>
      </p:sp>
      <p:sp>
        <p:nvSpPr>
          <p:cNvPr id="23" name="22 Flecha derecha"/>
          <p:cNvSpPr/>
          <p:nvPr/>
        </p:nvSpPr>
        <p:spPr>
          <a:xfrm rot="10800000">
            <a:off x="2786063" y="5572125"/>
            <a:ext cx="428625" cy="357188"/>
          </a:xfrm>
          <a:prstGeom prs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dirty="0"/>
          </a:p>
        </p:txBody>
      </p:sp>
      <p:sp>
        <p:nvSpPr>
          <p:cNvPr id="24" name="23 Flecha derecha"/>
          <p:cNvSpPr/>
          <p:nvPr/>
        </p:nvSpPr>
        <p:spPr>
          <a:xfrm rot="16200000">
            <a:off x="3932237" y="4211638"/>
            <a:ext cx="1406525" cy="412750"/>
          </a:xfrm>
          <a:prstGeom prs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dirty="0"/>
          </a:p>
        </p:txBody>
      </p:sp>
      <p:sp>
        <p:nvSpPr>
          <p:cNvPr id="26" name="25 Flecha derecha"/>
          <p:cNvSpPr/>
          <p:nvPr/>
        </p:nvSpPr>
        <p:spPr>
          <a:xfrm rot="13974768">
            <a:off x="2669382" y="4483894"/>
            <a:ext cx="1058862" cy="412750"/>
          </a:xfrm>
          <a:prstGeom prst="rightArrow">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5 Título"/>
          <p:cNvSpPr>
            <a:spLocks noGrp="1"/>
          </p:cNvSpPr>
          <p:nvPr>
            <p:ph type="title"/>
          </p:nvPr>
        </p:nvSpPr>
        <p:spPr>
          <a:xfrm>
            <a:off x="1785938" y="-581025"/>
            <a:ext cx="5500687" cy="1162050"/>
          </a:xfrm>
        </p:spPr>
        <p:txBody>
          <a:bodyPr/>
          <a:lstStyle/>
          <a:p>
            <a:pPr algn="ctr"/>
            <a:endParaRPr lang="es-ES" sz="4400" b="0" smtClean="0"/>
          </a:p>
        </p:txBody>
      </p:sp>
      <p:pic>
        <p:nvPicPr>
          <p:cNvPr id="113666"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113667" name="7 Marcador de texto"/>
          <p:cNvSpPr>
            <a:spLocks noGrp="1"/>
          </p:cNvSpPr>
          <p:nvPr>
            <p:ph type="body" sz="half" idx="2"/>
          </p:nvPr>
        </p:nvSpPr>
        <p:spPr>
          <a:xfrm>
            <a:off x="214313" y="1285875"/>
            <a:ext cx="8715375" cy="5357813"/>
          </a:xfrm>
        </p:spPr>
        <p:txBody>
          <a:bodyPr/>
          <a:lstStyle/>
          <a:p>
            <a:pPr algn="ctr">
              <a:spcBef>
                <a:spcPct val="50000"/>
              </a:spcBef>
            </a:pPr>
            <a:endParaRPr lang="es-ES" smtClean="0">
              <a:cs typeface="Times New Roman" pitchFamily="18" charset="0"/>
            </a:endParaRPr>
          </a:p>
        </p:txBody>
      </p:sp>
      <p:sp>
        <p:nvSpPr>
          <p:cNvPr id="5" name="4 Rectángulo"/>
          <p:cNvSpPr/>
          <p:nvPr/>
        </p:nvSpPr>
        <p:spPr>
          <a:xfrm>
            <a:off x="285720" y="1357298"/>
            <a:ext cx="2357454" cy="571504"/>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Normalización</a:t>
            </a:r>
          </a:p>
          <a:p>
            <a:pPr algn="ctr" fontAlgn="auto">
              <a:spcBef>
                <a:spcPts val="0"/>
              </a:spcBef>
              <a:spcAft>
                <a:spcPts val="0"/>
              </a:spcAft>
              <a:defRPr/>
            </a:pPr>
            <a:r>
              <a:rPr lang="es-ES" dirty="0"/>
              <a:t>De habilidades</a:t>
            </a:r>
            <a:endParaRPr lang="es-ES" dirty="0"/>
          </a:p>
        </p:txBody>
      </p:sp>
      <p:sp>
        <p:nvSpPr>
          <p:cNvPr id="7" name="6 Rectángulo"/>
          <p:cNvSpPr/>
          <p:nvPr/>
        </p:nvSpPr>
        <p:spPr>
          <a:xfrm>
            <a:off x="3643313" y="1500188"/>
            <a:ext cx="5286375" cy="285750"/>
          </a:xfrm>
          <a:prstGeom prst="rect">
            <a:avLst/>
          </a:prstGeom>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ct val="50000"/>
              </a:spcBef>
              <a:spcAft>
                <a:spcPts val="0"/>
              </a:spcAft>
              <a:defRPr/>
            </a:pPr>
            <a:endParaRPr lang="es-ES" sz="1500" dirty="0">
              <a:cs typeface="Times New Roman" charset="0"/>
            </a:endParaRPr>
          </a:p>
        </p:txBody>
      </p:sp>
      <p:sp>
        <p:nvSpPr>
          <p:cNvPr id="10" name="9 Flecha derecha"/>
          <p:cNvSpPr/>
          <p:nvPr/>
        </p:nvSpPr>
        <p:spPr>
          <a:xfrm>
            <a:off x="2714625" y="1428750"/>
            <a:ext cx="785813" cy="484188"/>
          </a:xfrm>
          <a:prstGeom prst="rightArrow">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1" name="10 Rectángulo"/>
          <p:cNvSpPr/>
          <p:nvPr/>
        </p:nvSpPr>
        <p:spPr>
          <a:xfrm>
            <a:off x="6000760" y="3857628"/>
            <a:ext cx="2786082" cy="2714644"/>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2" name="11 Rectángulo"/>
          <p:cNvSpPr/>
          <p:nvPr/>
        </p:nvSpPr>
        <p:spPr>
          <a:xfrm>
            <a:off x="3071802" y="4714884"/>
            <a:ext cx="2857520" cy="1857388"/>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3" name="12 Rectángulo"/>
          <p:cNvSpPr/>
          <p:nvPr/>
        </p:nvSpPr>
        <p:spPr>
          <a:xfrm>
            <a:off x="500034" y="4572008"/>
            <a:ext cx="2500298" cy="2000288"/>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4" name="13 Rectángulo redondeado"/>
          <p:cNvSpPr/>
          <p:nvPr/>
        </p:nvSpPr>
        <p:spPr>
          <a:xfrm>
            <a:off x="6500826" y="3714752"/>
            <a:ext cx="1857388" cy="414334"/>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Conocimiento</a:t>
            </a:r>
            <a:endParaRPr lang="es-ES" dirty="0"/>
          </a:p>
        </p:txBody>
      </p:sp>
      <p:sp>
        <p:nvSpPr>
          <p:cNvPr id="16" name="15 Rectángulo redondeado"/>
          <p:cNvSpPr/>
          <p:nvPr/>
        </p:nvSpPr>
        <p:spPr>
          <a:xfrm>
            <a:off x="785786" y="4357694"/>
            <a:ext cx="1857388" cy="414334"/>
          </a:xfrm>
          <a:prstGeom prst="roundRect">
            <a:avLst>
              <a:gd name="adj" fmla="val 16667"/>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Actitudes</a:t>
            </a:r>
            <a:endParaRPr lang="es-ES" dirty="0"/>
          </a:p>
        </p:txBody>
      </p:sp>
      <p:sp>
        <p:nvSpPr>
          <p:cNvPr id="17" name="16 Rectángulo redondeado"/>
          <p:cNvSpPr/>
          <p:nvPr/>
        </p:nvSpPr>
        <p:spPr>
          <a:xfrm>
            <a:off x="3571868" y="4572008"/>
            <a:ext cx="1857388" cy="414334"/>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Habilidades</a:t>
            </a:r>
            <a:endParaRPr lang="es-ES" dirty="0"/>
          </a:p>
        </p:txBody>
      </p:sp>
      <p:sp>
        <p:nvSpPr>
          <p:cNvPr id="113691" name="17 CuadroTexto"/>
          <p:cNvSpPr txBox="1">
            <a:spLocks noChangeArrowheads="1"/>
          </p:cNvSpPr>
          <p:nvPr/>
        </p:nvSpPr>
        <p:spPr bwMode="auto">
          <a:xfrm>
            <a:off x="6000750" y="4111625"/>
            <a:ext cx="2857500" cy="2746375"/>
          </a:xfrm>
          <a:prstGeom prst="rect">
            <a:avLst/>
          </a:prstGeom>
          <a:noFill/>
          <a:ln w="9525">
            <a:noFill/>
            <a:miter lim="800000"/>
            <a:headEnd/>
            <a:tailEnd/>
          </a:ln>
        </p:spPr>
        <p:txBody>
          <a:bodyPr>
            <a:spAutoFit/>
          </a:bodyPr>
          <a:lstStyle/>
          <a:p>
            <a:pPr algn="ctr">
              <a:spcBef>
                <a:spcPct val="50000"/>
              </a:spcBef>
            </a:pPr>
            <a:r>
              <a:rPr lang="es-ES" sz="1500">
                <a:latin typeface="Calibri" pitchFamily="34" charset="0"/>
                <a:cs typeface="Times New Roman" pitchFamily="18" charset="0"/>
              </a:rPr>
              <a:t>Conocimientos en la especialidad impartida.</a:t>
            </a:r>
          </a:p>
          <a:p>
            <a:pPr algn="ctr">
              <a:spcBef>
                <a:spcPct val="50000"/>
              </a:spcBef>
            </a:pPr>
            <a:r>
              <a:rPr lang="es-ES" sz="1500">
                <a:latin typeface="Calibri" pitchFamily="34" charset="0"/>
                <a:cs typeface="Times New Roman" pitchFamily="18" charset="0"/>
              </a:rPr>
              <a:t>Conocimientos en la Reforma Educativa y la Profesión.</a:t>
            </a:r>
          </a:p>
          <a:p>
            <a:pPr algn="ctr">
              <a:spcBef>
                <a:spcPct val="50000"/>
              </a:spcBef>
            </a:pPr>
            <a:r>
              <a:rPr lang="es-ES" sz="1500">
                <a:latin typeface="Calibri" pitchFamily="34" charset="0"/>
                <a:cs typeface="Times New Roman" pitchFamily="18" charset="0"/>
              </a:rPr>
              <a:t>Conocimientos sobre nuevas metodologías de enseñanza.</a:t>
            </a:r>
          </a:p>
          <a:p>
            <a:pPr algn="ctr">
              <a:spcBef>
                <a:spcPct val="50000"/>
              </a:spcBef>
            </a:pPr>
            <a:r>
              <a:rPr lang="es-ES" sz="1500">
                <a:latin typeface="Calibri" pitchFamily="34" charset="0"/>
                <a:cs typeface="Times New Roman" pitchFamily="18" charset="0"/>
              </a:rPr>
              <a:t>Conocimientos a nivel usuario de Informática (Word, Excel, PowerPoint, Access)</a:t>
            </a:r>
          </a:p>
          <a:p>
            <a:endParaRPr lang="es-ES" sz="1500">
              <a:latin typeface="Calibri" pitchFamily="34" charset="0"/>
            </a:endParaRPr>
          </a:p>
        </p:txBody>
      </p:sp>
      <p:sp>
        <p:nvSpPr>
          <p:cNvPr id="113692" name="18 CuadroTexto"/>
          <p:cNvSpPr txBox="1">
            <a:spLocks noChangeArrowheads="1"/>
          </p:cNvSpPr>
          <p:nvPr/>
        </p:nvSpPr>
        <p:spPr bwMode="auto">
          <a:xfrm>
            <a:off x="2928938" y="5000625"/>
            <a:ext cx="3071812" cy="1477963"/>
          </a:xfrm>
          <a:prstGeom prst="rect">
            <a:avLst/>
          </a:prstGeom>
          <a:noFill/>
          <a:ln w="9525">
            <a:noFill/>
            <a:miter lim="800000"/>
            <a:headEnd/>
            <a:tailEnd/>
          </a:ln>
        </p:spPr>
        <p:txBody>
          <a:bodyPr>
            <a:spAutoFit/>
          </a:bodyPr>
          <a:lstStyle/>
          <a:p>
            <a:pPr algn="ctr">
              <a:spcBef>
                <a:spcPct val="50000"/>
              </a:spcBef>
            </a:pPr>
            <a:r>
              <a:rPr lang="es-ES" sz="1500">
                <a:latin typeface="Calibri" pitchFamily="34" charset="0"/>
                <a:cs typeface="Times New Roman" pitchFamily="18" charset="0"/>
              </a:rPr>
              <a:t>Habilidades sociales de comunicación y conducción de grupos.</a:t>
            </a:r>
          </a:p>
          <a:p>
            <a:pPr algn="ctr">
              <a:spcBef>
                <a:spcPct val="50000"/>
              </a:spcBef>
            </a:pPr>
            <a:r>
              <a:rPr lang="es-ES" sz="1500">
                <a:latin typeface="Calibri" pitchFamily="34" charset="0"/>
                <a:cs typeface="Times New Roman" pitchFamily="18" charset="0"/>
              </a:rPr>
              <a:t>Habilidades pedagógicas.</a:t>
            </a:r>
          </a:p>
          <a:p>
            <a:pPr algn="ctr">
              <a:spcBef>
                <a:spcPct val="50000"/>
              </a:spcBef>
            </a:pPr>
            <a:r>
              <a:rPr lang="es-ES" sz="1500">
                <a:latin typeface="Calibri" pitchFamily="34" charset="0"/>
                <a:cs typeface="Times New Roman" pitchFamily="18" charset="0"/>
              </a:rPr>
              <a:t>Habilidades de observación.</a:t>
            </a:r>
          </a:p>
        </p:txBody>
      </p:sp>
      <p:sp>
        <p:nvSpPr>
          <p:cNvPr id="113693" name="19 CuadroTexto"/>
          <p:cNvSpPr txBox="1">
            <a:spLocks noChangeArrowheads="1"/>
          </p:cNvSpPr>
          <p:nvPr/>
        </p:nvSpPr>
        <p:spPr bwMode="auto">
          <a:xfrm>
            <a:off x="500063" y="4857750"/>
            <a:ext cx="2428875" cy="2170113"/>
          </a:xfrm>
          <a:prstGeom prst="rect">
            <a:avLst/>
          </a:prstGeom>
          <a:noFill/>
          <a:ln w="9525">
            <a:noFill/>
            <a:miter lim="800000"/>
            <a:headEnd/>
            <a:tailEnd/>
          </a:ln>
        </p:spPr>
        <p:txBody>
          <a:bodyPr>
            <a:spAutoFit/>
          </a:bodyPr>
          <a:lstStyle/>
          <a:p>
            <a:pPr algn="ctr">
              <a:spcBef>
                <a:spcPct val="50000"/>
              </a:spcBef>
            </a:pPr>
            <a:r>
              <a:rPr lang="es-ES" sz="1500">
                <a:latin typeface="Calibri" pitchFamily="34" charset="0"/>
                <a:cs typeface="Times New Roman" pitchFamily="18" charset="0"/>
              </a:rPr>
              <a:t>Motivación y perseverancia</a:t>
            </a:r>
          </a:p>
          <a:p>
            <a:pPr algn="ctr">
              <a:spcBef>
                <a:spcPct val="50000"/>
              </a:spcBef>
            </a:pPr>
            <a:r>
              <a:rPr lang="es-ES" sz="1500">
                <a:latin typeface="Calibri" pitchFamily="34" charset="0"/>
                <a:cs typeface="Times New Roman" pitchFamily="18" charset="0"/>
              </a:rPr>
              <a:t>Responsabilidad y confianza en sí mismo</a:t>
            </a:r>
          </a:p>
          <a:p>
            <a:pPr algn="ctr">
              <a:spcBef>
                <a:spcPct val="50000"/>
              </a:spcBef>
            </a:pPr>
            <a:r>
              <a:rPr lang="es-ES" sz="1500">
                <a:latin typeface="Calibri" pitchFamily="34" charset="0"/>
                <a:cs typeface="Times New Roman" pitchFamily="18" charset="0"/>
              </a:rPr>
              <a:t>Curiosidad intelectual</a:t>
            </a:r>
          </a:p>
          <a:p>
            <a:pPr algn="ctr">
              <a:spcBef>
                <a:spcPct val="50000"/>
              </a:spcBef>
            </a:pPr>
            <a:r>
              <a:rPr lang="es-ES" sz="1500">
                <a:latin typeface="Calibri" pitchFamily="34" charset="0"/>
              </a:rPr>
              <a:t>Valores éticos y morales</a:t>
            </a:r>
          </a:p>
          <a:p>
            <a:pPr algn="ctr">
              <a:spcBef>
                <a:spcPct val="50000"/>
              </a:spcBef>
            </a:pPr>
            <a:endParaRPr lang="es-ES" sz="1500">
              <a:latin typeface="Calibri" pitchFamily="34" charset="0"/>
            </a:endParaRPr>
          </a:p>
          <a:p>
            <a:endParaRPr lang="es-ES" sz="1500">
              <a:latin typeface="Calibri" pitchFamily="34" charset="0"/>
            </a:endParaRPr>
          </a:p>
        </p:txBody>
      </p:sp>
      <p:sp>
        <p:nvSpPr>
          <p:cNvPr id="21" name="20 Rectángulo"/>
          <p:cNvSpPr/>
          <p:nvPr/>
        </p:nvSpPr>
        <p:spPr>
          <a:xfrm>
            <a:off x="285720" y="2071678"/>
            <a:ext cx="2357454" cy="50006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Relaciones</a:t>
            </a:r>
            <a:endParaRPr lang="es-ES" dirty="0"/>
          </a:p>
        </p:txBody>
      </p:sp>
      <p:sp>
        <p:nvSpPr>
          <p:cNvPr id="23" name="22 Flecha derecha"/>
          <p:cNvSpPr/>
          <p:nvPr/>
        </p:nvSpPr>
        <p:spPr>
          <a:xfrm>
            <a:off x="2714625" y="2071688"/>
            <a:ext cx="785813" cy="484187"/>
          </a:xfrm>
          <a:prstGeom prst="rightArrow">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s-ES"/>
          </a:p>
        </p:txBody>
      </p:sp>
      <p:sp>
        <p:nvSpPr>
          <p:cNvPr id="113698" name="23 CuadroTexto"/>
          <p:cNvSpPr txBox="1">
            <a:spLocks noChangeArrowheads="1"/>
          </p:cNvSpPr>
          <p:nvPr/>
        </p:nvSpPr>
        <p:spPr bwMode="auto">
          <a:xfrm>
            <a:off x="3643313" y="1500188"/>
            <a:ext cx="5286375" cy="323850"/>
          </a:xfrm>
          <a:prstGeom prst="rect">
            <a:avLst/>
          </a:prstGeom>
          <a:noFill/>
          <a:ln w="9525">
            <a:noFill/>
            <a:miter lim="800000"/>
            <a:headEnd/>
            <a:tailEnd/>
          </a:ln>
        </p:spPr>
        <p:txBody>
          <a:bodyPr>
            <a:spAutoFit/>
          </a:bodyPr>
          <a:lstStyle/>
          <a:p>
            <a:pPr algn="ctr">
              <a:spcBef>
                <a:spcPct val="50000"/>
              </a:spcBef>
            </a:pPr>
            <a:r>
              <a:rPr lang="es-ES" sz="1500">
                <a:latin typeface="Calibri" pitchFamily="34" charset="0"/>
                <a:cs typeface="Times New Roman" pitchFamily="18" charset="0"/>
              </a:rPr>
              <a:t>Magisterio. Profesor de EGB, especialidad (según requerimientos)</a:t>
            </a:r>
            <a:r>
              <a:rPr lang="es-ES" sz="1500">
                <a:solidFill>
                  <a:srgbClr val="0066CC"/>
                </a:solidFill>
                <a:latin typeface="Calibri" pitchFamily="34" charset="0"/>
              </a:rPr>
              <a:t> </a:t>
            </a:r>
          </a:p>
        </p:txBody>
      </p:sp>
      <p:sp>
        <p:nvSpPr>
          <p:cNvPr id="26" name="25 Rectángulo"/>
          <p:cNvSpPr/>
          <p:nvPr/>
        </p:nvSpPr>
        <p:spPr>
          <a:xfrm>
            <a:off x="3714750" y="1928813"/>
            <a:ext cx="4500563" cy="85725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es-ES"/>
          </a:p>
        </p:txBody>
      </p:sp>
      <p:sp>
        <p:nvSpPr>
          <p:cNvPr id="113700" name="26 CuadroTexto"/>
          <p:cNvSpPr txBox="1">
            <a:spLocks noChangeArrowheads="1"/>
          </p:cNvSpPr>
          <p:nvPr/>
        </p:nvSpPr>
        <p:spPr bwMode="auto">
          <a:xfrm>
            <a:off x="3786188" y="1928813"/>
            <a:ext cx="4929187" cy="1154112"/>
          </a:xfrm>
          <a:prstGeom prst="rect">
            <a:avLst/>
          </a:prstGeom>
          <a:noFill/>
          <a:ln w="9525">
            <a:noFill/>
            <a:miter lim="800000"/>
            <a:headEnd/>
            <a:tailEnd/>
          </a:ln>
        </p:spPr>
        <p:txBody>
          <a:bodyPr>
            <a:spAutoFit/>
          </a:bodyPr>
          <a:lstStyle/>
          <a:p>
            <a:pPr>
              <a:spcBef>
                <a:spcPct val="50000"/>
              </a:spcBef>
              <a:buFont typeface="Arial" charset="0"/>
              <a:buChar char="•"/>
            </a:pPr>
            <a:r>
              <a:rPr lang="es-ES" sz="1500">
                <a:latin typeface="Calibri" pitchFamily="34" charset="0"/>
              </a:rPr>
              <a:t>Internas: con sus alumnos, otros profesores de área y superiores</a:t>
            </a:r>
          </a:p>
          <a:p>
            <a:pPr>
              <a:spcBef>
                <a:spcPct val="50000"/>
              </a:spcBef>
              <a:buFont typeface="Arial" charset="0"/>
              <a:buChar char="•"/>
            </a:pPr>
            <a:r>
              <a:rPr lang="es-ES" sz="1500">
                <a:latin typeface="Calibri" pitchFamily="34" charset="0"/>
              </a:rPr>
              <a:t>Externas: con los padres de los alumnos</a:t>
            </a:r>
            <a:r>
              <a:rPr lang="es-ES" sz="1600" b="1">
                <a:latin typeface="Calibri" pitchFamily="34" charset="0"/>
              </a:rPr>
              <a:t>.</a:t>
            </a:r>
          </a:p>
          <a:p>
            <a:endParaRPr lang="es-ES" sz="1500">
              <a:latin typeface="Calibri" pitchFamily="34" charset="0"/>
            </a:endParaRPr>
          </a:p>
        </p:txBody>
      </p:sp>
      <p:sp>
        <p:nvSpPr>
          <p:cNvPr id="28" name="27 Rectángulo"/>
          <p:cNvSpPr/>
          <p:nvPr/>
        </p:nvSpPr>
        <p:spPr>
          <a:xfrm>
            <a:off x="285720" y="2928934"/>
            <a:ext cx="2357454" cy="571504"/>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dirty="0"/>
              <a:t>Responsabilidades Materiales</a:t>
            </a:r>
            <a:endParaRPr lang="es-ES" dirty="0"/>
          </a:p>
        </p:txBody>
      </p:sp>
      <p:sp>
        <p:nvSpPr>
          <p:cNvPr id="29" name="28 Flecha derecha"/>
          <p:cNvSpPr/>
          <p:nvPr/>
        </p:nvSpPr>
        <p:spPr>
          <a:xfrm>
            <a:off x="2714625" y="3000375"/>
            <a:ext cx="785813" cy="484188"/>
          </a:xfrm>
          <a:prstGeom prst="rightArrow">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s-ES"/>
          </a:p>
        </p:txBody>
      </p:sp>
      <p:sp>
        <p:nvSpPr>
          <p:cNvPr id="30" name="29 Rectángulo"/>
          <p:cNvSpPr/>
          <p:nvPr/>
        </p:nvSpPr>
        <p:spPr>
          <a:xfrm>
            <a:off x="3714750" y="3000375"/>
            <a:ext cx="1714500" cy="428625"/>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es-ES"/>
          </a:p>
        </p:txBody>
      </p:sp>
      <p:sp>
        <p:nvSpPr>
          <p:cNvPr id="113706" name="30 CuadroTexto"/>
          <p:cNvSpPr txBox="1">
            <a:spLocks noChangeArrowheads="1"/>
          </p:cNvSpPr>
          <p:nvPr/>
        </p:nvSpPr>
        <p:spPr bwMode="auto">
          <a:xfrm>
            <a:off x="3786188" y="3071813"/>
            <a:ext cx="4786312" cy="323850"/>
          </a:xfrm>
          <a:prstGeom prst="rect">
            <a:avLst/>
          </a:prstGeom>
          <a:noFill/>
          <a:ln w="9525">
            <a:noFill/>
            <a:miter lim="800000"/>
            <a:headEnd/>
            <a:tailEnd/>
          </a:ln>
        </p:spPr>
        <p:txBody>
          <a:bodyPr>
            <a:spAutoFit/>
          </a:bodyPr>
          <a:lstStyle/>
          <a:p>
            <a:r>
              <a:rPr lang="es-ES" sz="1500">
                <a:latin typeface="Calibri" pitchFamily="34" charset="0"/>
              </a:rPr>
              <a:t>Material del aula</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5 Título"/>
          <p:cNvSpPr>
            <a:spLocks noGrp="1"/>
          </p:cNvSpPr>
          <p:nvPr>
            <p:ph type="title"/>
          </p:nvPr>
        </p:nvSpPr>
        <p:spPr>
          <a:xfrm>
            <a:off x="1857375" y="642938"/>
            <a:ext cx="5500688" cy="1162050"/>
          </a:xfrm>
        </p:spPr>
        <p:txBody>
          <a:bodyPr/>
          <a:lstStyle/>
          <a:p>
            <a:pPr algn="ctr"/>
            <a:r>
              <a:rPr lang="es-ES" sz="4400" b="0" smtClean="0"/>
              <a:t>Organígrafos</a:t>
            </a:r>
          </a:p>
        </p:txBody>
      </p:sp>
      <p:pic>
        <p:nvPicPr>
          <p:cNvPr id="115714"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115715" name="7 Marcador de texto"/>
          <p:cNvSpPr>
            <a:spLocks noGrp="1"/>
          </p:cNvSpPr>
          <p:nvPr>
            <p:ph type="body" sz="half" idx="2"/>
          </p:nvPr>
        </p:nvSpPr>
        <p:spPr>
          <a:xfrm>
            <a:off x="250825" y="1844675"/>
            <a:ext cx="8501063" cy="4752975"/>
          </a:xfrm>
        </p:spPr>
        <p:txBody>
          <a:bodyPr/>
          <a:lstStyle/>
          <a:p>
            <a:endParaRPr lang="es-ES" smtClean="0"/>
          </a:p>
        </p:txBody>
      </p:sp>
      <p:sp>
        <p:nvSpPr>
          <p:cNvPr id="115717" name="Text Box 5"/>
          <p:cNvSpPr txBox="1">
            <a:spLocks noChangeArrowheads="1"/>
          </p:cNvSpPr>
          <p:nvPr/>
        </p:nvSpPr>
        <p:spPr bwMode="auto">
          <a:xfrm>
            <a:off x="684213" y="2565400"/>
            <a:ext cx="7920037" cy="4054475"/>
          </a:xfrm>
          <a:prstGeom prst="rect">
            <a:avLst/>
          </a:prstGeom>
          <a:noFill/>
          <a:ln w="9525">
            <a:noFill/>
            <a:miter lim="800000"/>
            <a:headEnd/>
            <a:tailEnd/>
          </a:ln>
          <a:effectLst/>
        </p:spPr>
        <p:txBody>
          <a:bodyPr>
            <a:spAutoFit/>
          </a:bodyPr>
          <a:lstStyle/>
          <a:p>
            <a:pPr algn="ctr"/>
            <a:r>
              <a:rPr lang="es-ES" sz="2000">
                <a:latin typeface="Calibri" pitchFamily="34" charset="0"/>
              </a:rPr>
              <a:t>Actividades extraescolares </a:t>
            </a:r>
          </a:p>
          <a:p>
            <a:pPr algn="ctr"/>
            <a:r>
              <a:rPr lang="es-ES" sz="2000">
                <a:latin typeface="Calibri" pitchFamily="34" charset="0"/>
                <a:hlinkClick r:id="rId4" action="ppaction://hlinkfile"/>
              </a:rPr>
              <a:t>Trabajo Organización\j0309721.gif</a:t>
            </a:r>
            <a:endParaRPr lang="es-ES" sz="2000">
              <a:latin typeface="Calibri" pitchFamily="34" charset="0"/>
            </a:endParaRPr>
          </a:p>
          <a:p>
            <a:pPr algn="ctr"/>
            <a:endParaRPr lang="es-ES" sz="2000">
              <a:latin typeface="Calibri" pitchFamily="34" charset="0"/>
            </a:endParaRPr>
          </a:p>
          <a:p>
            <a:pPr algn="ctr"/>
            <a:r>
              <a:rPr lang="es-ES" sz="2000">
                <a:latin typeface="Calibri" pitchFamily="34" charset="0"/>
              </a:rPr>
              <a:t>Orientación educativa</a:t>
            </a:r>
          </a:p>
          <a:p>
            <a:pPr algn="ctr"/>
            <a:r>
              <a:rPr lang="es-ES" sz="2000">
                <a:latin typeface="Calibri" pitchFamily="34" charset="0"/>
                <a:hlinkClick r:id="rId4" action="ppaction://hlinkfile"/>
              </a:rPr>
              <a:t>Trabajo Organización\j0309721.gif</a:t>
            </a:r>
            <a:endParaRPr lang="es-ES" sz="2000">
              <a:latin typeface="Calibri" pitchFamily="34" charset="0"/>
            </a:endParaRPr>
          </a:p>
          <a:p>
            <a:pPr algn="ctr"/>
            <a:endParaRPr lang="es-ES" sz="2000">
              <a:latin typeface="Calibri" pitchFamily="34" charset="0"/>
            </a:endParaRPr>
          </a:p>
          <a:p>
            <a:pPr algn="ctr"/>
            <a:r>
              <a:rPr lang="es-ES" sz="2000">
                <a:latin typeface="Calibri" pitchFamily="34" charset="0"/>
              </a:rPr>
              <a:t>Tutoría padres/hijos</a:t>
            </a:r>
          </a:p>
          <a:p>
            <a:pPr algn="ctr"/>
            <a:r>
              <a:rPr lang="es-ES" sz="2000">
                <a:latin typeface="Calibri" pitchFamily="34" charset="0"/>
                <a:hlinkClick r:id="rId4" action="ppaction://hlinkfile"/>
              </a:rPr>
              <a:t>Trabajo Organización\j0309721.gif</a:t>
            </a:r>
            <a:endParaRPr lang="es-ES" sz="2000">
              <a:latin typeface="Calibri" pitchFamily="34" charset="0"/>
            </a:endParaRPr>
          </a:p>
          <a:p>
            <a:pPr algn="ctr"/>
            <a:r>
              <a:rPr lang="es-ES" sz="2000">
                <a:latin typeface="Calibri" pitchFamily="34" charset="0"/>
              </a:rPr>
              <a:t> </a:t>
            </a:r>
          </a:p>
          <a:p>
            <a:pPr algn="ctr"/>
            <a:r>
              <a:rPr lang="es-ES" sz="2000">
                <a:latin typeface="Calibri" pitchFamily="34" charset="0"/>
              </a:rPr>
              <a:t>Procesos pedagógicos</a:t>
            </a:r>
          </a:p>
          <a:p>
            <a:pPr algn="ctr">
              <a:spcBef>
                <a:spcPct val="50000"/>
              </a:spcBef>
            </a:pPr>
            <a:r>
              <a:rPr lang="es-ES" sz="2000">
                <a:latin typeface="Calibri" pitchFamily="34" charset="0"/>
                <a:hlinkClick r:id="rId4" action="ppaction://hlinkfile"/>
              </a:rPr>
              <a:t>Trabajo Organización\j0309721.gif</a:t>
            </a:r>
            <a:endParaRPr lang="es-ES" sz="2000">
              <a:latin typeface="Calibri" pitchFamily="34" charset="0"/>
            </a:endParaRPr>
          </a:p>
          <a:p>
            <a:pPr algn="ctr">
              <a:spcBef>
                <a:spcPct val="50000"/>
              </a:spcBef>
            </a:pPr>
            <a:endParaRPr lang="es-ES" sz="2000">
              <a:latin typeface="Calibri"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5 Título"/>
          <p:cNvSpPr>
            <a:spLocks noGrp="1"/>
          </p:cNvSpPr>
          <p:nvPr>
            <p:ph type="title"/>
          </p:nvPr>
        </p:nvSpPr>
        <p:spPr>
          <a:xfrm>
            <a:off x="1857375" y="642938"/>
            <a:ext cx="5500688" cy="1162050"/>
          </a:xfrm>
        </p:spPr>
        <p:txBody>
          <a:bodyPr/>
          <a:lstStyle/>
          <a:p>
            <a:pPr algn="ctr"/>
            <a:endParaRPr lang="es-ES" sz="4400" b="0" smtClean="0"/>
          </a:p>
        </p:txBody>
      </p:sp>
      <p:pic>
        <p:nvPicPr>
          <p:cNvPr id="117762"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117763" name="7 Marcador de texto"/>
          <p:cNvSpPr>
            <a:spLocks noGrp="1"/>
          </p:cNvSpPr>
          <p:nvPr>
            <p:ph type="body" sz="half" idx="2"/>
          </p:nvPr>
        </p:nvSpPr>
        <p:spPr>
          <a:xfrm>
            <a:off x="285750" y="2166938"/>
            <a:ext cx="8501063" cy="4476750"/>
          </a:xfrm>
        </p:spPr>
        <p:txBody>
          <a:bodyPr/>
          <a:lstStyle/>
          <a:p>
            <a:endParaRPr lang="es-ES"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5 Título"/>
          <p:cNvSpPr>
            <a:spLocks noGrp="1"/>
          </p:cNvSpPr>
          <p:nvPr>
            <p:ph type="title"/>
          </p:nvPr>
        </p:nvSpPr>
        <p:spPr>
          <a:xfrm>
            <a:off x="1857375" y="642938"/>
            <a:ext cx="5500688" cy="1162050"/>
          </a:xfrm>
        </p:spPr>
        <p:txBody>
          <a:bodyPr/>
          <a:lstStyle/>
          <a:p>
            <a:pPr algn="ctr"/>
            <a:endParaRPr lang="es-ES" sz="4400" b="0" smtClean="0"/>
          </a:p>
        </p:txBody>
      </p:sp>
      <p:pic>
        <p:nvPicPr>
          <p:cNvPr id="119810"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119811" name="7 Marcador de texto"/>
          <p:cNvSpPr>
            <a:spLocks noGrp="1"/>
          </p:cNvSpPr>
          <p:nvPr>
            <p:ph type="body" sz="half" idx="2"/>
          </p:nvPr>
        </p:nvSpPr>
        <p:spPr>
          <a:xfrm>
            <a:off x="285750" y="2166938"/>
            <a:ext cx="8501063" cy="4476750"/>
          </a:xfrm>
        </p:spPr>
        <p:txBody>
          <a:bodyPr/>
          <a:lstStyle/>
          <a:p>
            <a:endParaRPr lang="es-ES"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1 Título"/>
          <p:cNvSpPr>
            <a:spLocks noGrp="1"/>
          </p:cNvSpPr>
          <p:nvPr>
            <p:ph type="title"/>
          </p:nvPr>
        </p:nvSpPr>
        <p:spPr>
          <a:xfrm>
            <a:off x="500063" y="1285875"/>
            <a:ext cx="8929687" cy="434975"/>
          </a:xfrm>
        </p:spPr>
        <p:txBody>
          <a:bodyPr/>
          <a:lstStyle/>
          <a:p>
            <a:r>
              <a:rPr lang="es-ES" sz="4400" b="0" smtClean="0"/>
              <a:t>Organigrama CEIP Antonio Machado</a:t>
            </a:r>
          </a:p>
        </p:txBody>
      </p:sp>
      <p:pic>
        <p:nvPicPr>
          <p:cNvPr id="121858" name="4 Marcador de contenido" descr="1.gif"/>
          <p:cNvPicPr>
            <a:picLocks noGrp="1" noChangeAspect="1"/>
          </p:cNvPicPr>
          <p:nvPr>
            <p:ph idx="1"/>
          </p:nvPr>
        </p:nvPicPr>
        <p:blipFill>
          <a:blip r:embed="rId3"/>
          <a:srcRect/>
          <a:stretch>
            <a:fillRect/>
          </a:stretch>
        </p:blipFill>
        <p:spPr>
          <a:xfrm>
            <a:off x="0" y="0"/>
            <a:ext cx="10215563" cy="1071563"/>
          </a:xfrm>
        </p:spPr>
      </p:pic>
      <p:sp>
        <p:nvSpPr>
          <p:cNvPr id="121859" name="3 Marcador de texto"/>
          <p:cNvSpPr>
            <a:spLocks noGrp="1"/>
          </p:cNvSpPr>
          <p:nvPr>
            <p:ph type="body" sz="half" idx="2"/>
          </p:nvPr>
        </p:nvSpPr>
        <p:spPr>
          <a:xfrm>
            <a:off x="357188" y="1643063"/>
            <a:ext cx="8501062" cy="5214937"/>
          </a:xfrm>
        </p:spPr>
        <p:txBody>
          <a:bodyPr/>
          <a:lstStyle/>
          <a:p>
            <a:endParaRPr lang="es-ES" b="1" smtClean="0"/>
          </a:p>
          <a:p>
            <a:endParaRPr lang="es-ES" b="1" smtClean="0"/>
          </a:p>
          <a:p>
            <a:endParaRPr lang="es-ES" b="1" smtClean="0"/>
          </a:p>
          <a:p>
            <a:endParaRPr lang="es-ES" smtClean="0"/>
          </a:p>
        </p:txBody>
      </p:sp>
      <p:graphicFrame>
        <p:nvGraphicFramePr>
          <p:cNvPr id="6" name="5 Tabla"/>
          <p:cNvGraphicFramePr>
            <a:graphicFrameLocks noGrp="1"/>
          </p:cNvGraphicFramePr>
          <p:nvPr/>
        </p:nvGraphicFramePr>
        <p:xfrm>
          <a:off x="3143240" y="1643050"/>
          <a:ext cx="2286016" cy="370840"/>
        </p:xfrm>
        <a:graphic>
          <a:graphicData uri="http://schemas.openxmlformats.org/drawingml/2006/table">
            <a:tbl>
              <a:tblPr firstRow="1" bandRow="1">
                <a:tableStyleId>{306799F8-075E-4A3A-A7F6-7FBC6576F1A4}</a:tableStyleId>
              </a:tblPr>
              <a:tblGrid>
                <a:gridCol w="2286016"/>
              </a:tblGrid>
              <a:tr h="370840">
                <a:tc>
                  <a:txBody>
                    <a:bodyPr/>
                    <a:lstStyle/>
                    <a:p>
                      <a:r>
                        <a:rPr lang="es-ES" dirty="0" smtClean="0"/>
                        <a:t>Órganos</a:t>
                      </a:r>
                      <a:r>
                        <a:rPr lang="es-ES" baseline="0" dirty="0" smtClean="0"/>
                        <a:t> de Gobierno</a:t>
                      </a:r>
                      <a:endParaRPr lang="es-ES" dirty="0"/>
                    </a:p>
                  </a:txBody>
                  <a:tcPr/>
                </a:tc>
              </a:tr>
            </a:tbl>
          </a:graphicData>
        </a:graphic>
      </p:graphicFrame>
      <p:graphicFrame>
        <p:nvGraphicFramePr>
          <p:cNvPr id="7" name="6 Tabla"/>
          <p:cNvGraphicFramePr>
            <a:graphicFrameLocks noGrp="1"/>
          </p:cNvGraphicFramePr>
          <p:nvPr/>
        </p:nvGraphicFramePr>
        <p:xfrm>
          <a:off x="357158" y="2571744"/>
          <a:ext cx="2428892" cy="370840"/>
        </p:xfrm>
        <a:graphic>
          <a:graphicData uri="http://schemas.openxmlformats.org/drawingml/2006/table">
            <a:tbl>
              <a:tblPr firstRow="1" bandRow="1">
                <a:tableStyleId>{306799F8-075E-4A3A-A7F6-7FBC6576F1A4}</a:tableStyleId>
              </a:tblPr>
              <a:tblGrid>
                <a:gridCol w="2428892"/>
              </a:tblGrid>
              <a:tr h="370840">
                <a:tc>
                  <a:txBody>
                    <a:bodyPr/>
                    <a:lstStyle/>
                    <a:p>
                      <a:r>
                        <a:rPr lang="es-ES" dirty="0" smtClean="0"/>
                        <a:t>Órganos Unipersonales</a:t>
                      </a:r>
                      <a:endParaRPr lang="es-ES" dirty="0"/>
                    </a:p>
                  </a:txBody>
                  <a:tcPr/>
                </a:tc>
              </a:tr>
            </a:tbl>
          </a:graphicData>
        </a:graphic>
      </p:graphicFrame>
      <p:graphicFrame>
        <p:nvGraphicFramePr>
          <p:cNvPr id="8" name="7 Tabla"/>
          <p:cNvGraphicFramePr>
            <a:graphicFrameLocks noGrp="1"/>
          </p:cNvGraphicFramePr>
          <p:nvPr/>
        </p:nvGraphicFramePr>
        <p:xfrm>
          <a:off x="5143504" y="2571744"/>
          <a:ext cx="2071702" cy="365760"/>
        </p:xfrm>
        <a:graphic>
          <a:graphicData uri="http://schemas.openxmlformats.org/drawingml/2006/table">
            <a:tbl>
              <a:tblPr firstRow="1" bandRow="1">
                <a:tableStyleId>{306799F8-075E-4A3A-A7F6-7FBC6576F1A4}</a:tableStyleId>
              </a:tblPr>
              <a:tblGrid>
                <a:gridCol w="2071702"/>
              </a:tblGrid>
              <a:tr h="299402">
                <a:tc>
                  <a:txBody>
                    <a:bodyPr/>
                    <a:lstStyle/>
                    <a:p>
                      <a:r>
                        <a:rPr lang="es-ES" dirty="0" smtClean="0"/>
                        <a:t>Órganos Colegiados</a:t>
                      </a:r>
                      <a:endParaRPr lang="es-ES" dirty="0"/>
                    </a:p>
                  </a:txBody>
                  <a:tcPr/>
                </a:tc>
              </a:tr>
            </a:tbl>
          </a:graphicData>
        </a:graphic>
      </p:graphicFrame>
      <p:graphicFrame>
        <p:nvGraphicFramePr>
          <p:cNvPr id="10" name="9 Tabla"/>
          <p:cNvGraphicFramePr>
            <a:graphicFrameLocks noGrp="1"/>
          </p:cNvGraphicFramePr>
          <p:nvPr/>
        </p:nvGraphicFramePr>
        <p:xfrm>
          <a:off x="571472" y="3143248"/>
          <a:ext cx="1785950" cy="365760"/>
        </p:xfrm>
        <a:graphic>
          <a:graphicData uri="http://schemas.openxmlformats.org/drawingml/2006/table">
            <a:tbl>
              <a:tblPr firstRow="1" bandRow="1">
                <a:tableStyleId>{306799F8-075E-4A3A-A7F6-7FBC6576F1A4}</a:tableStyleId>
              </a:tblPr>
              <a:tblGrid>
                <a:gridCol w="1785950"/>
              </a:tblGrid>
              <a:tr h="357190">
                <a:tc>
                  <a:txBody>
                    <a:bodyPr/>
                    <a:lstStyle/>
                    <a:p>
                      <a:r>
                        <a:rPr lang="es-ES" dirty="0" smtClean="0"/>
                        <a:t>Equipo directivo</a:t>
                      </a:r>
                      <a:endParaRPr lang="es-ES" dirty="0"/>
                    </a:p>
                  </a:txBody>
                  <a:tcPr/>
                </a:tc>
              </a:tr>
            </a:tbl>
          </a:graphicData>
        </a:graphic>
      </p:graphicFrame>
      <p:graphicFrame>
        <p:nvGraphicFramePr>
          <p:cNvPr id="11" name="10 Tabla"/>
          <p:cNvGraphicFramePr>
            <a:graphicFrameLocks noGrp="1"/>
          </p:cNvGraphicFramePr>
          <p:nvPr/>
        </p:nvGraphicFramePr>
        <p:xfrm>
          <a:off x="1000100" y="3714752"/>
          <a:ext cx="1285884" cy="365760"/>
        </p:xfrm>
        <a:graphic>
          <a:graphicData uri="http://schemas.openxmlformats.org/drawingml/2006/table">
            <a:tbl>
              <a:tblPr firstRow="1" bandRow="1">
                <a:tableStyleId>{306799F8-075E-4A3A-A7F6-7FBC6576F1A4}</a:tableStyleId>
              </a:tblPr>
              <a:tblGrid>
                <a:gridCol w="1285884"/>
              </a:tblGrid>
              <a:tr h="357190">
                <a:tc>
                  <a:txBody>
                    <a:bodyPr/>
                    <a:lstStyle/>
                    <a:p>
                      <a:pPr algn="l"/>
                      <a:r>
                        <a:rPr lang="es-ES" dirty="0" smtClean="0"/>
                        <a:t>Director (1)</a:t>
                      </a:r>
                      <a:endParaRPr lang="es-ES" dirty="0"/>
                    </a:p>
                  </a:txBody>
                  <a:tcPr/>
                </a:tc>
              </a:tr>
            </a:tbl>
          </a:graphicData>
        </a:graphic>
      </p:graphicFrame>
      <p:graphicFrame>
        <p:nvGraphicFramePr>
          <p:cNvPr id="12" name="11 Tabla"/>
          <p:cNvGraphicFramePr>
            <a:graphicFrameLocks noGrp="1"/>
          </p:cNvGraphicFramePr>
          <p:nvPr/>
        </p:nvGraphicFramePr>
        <p:xfrm>
          <a:off x="1071538" y="4214818"/>
          <a:ext cx="2071702" cy="365760"/>
        </p:xfrm>
        <a:graphic>
          <a:graphicData uri="http://schemas.openxmlformats.org/drawingml/2006/table">
            <a:tbl>
              <a:tblPr firstRow="1" bandRow="1">
                <a:tableStyleId>{306799F8-075E-4A3A-A7F6-7FBC6576F1A4}</a:tableStyleId>
              </a:tblPr>
              <a:tblGrid>
                <a:gridCol w="2071702"/>
              </a:tblGrid>
              <a:tr h="357190">
                <a:tc>
                  <a:txBody>
                    <a:bodyPr/>
                    <a:lstStyle/>
                    <a:p>
                      <a:r>
                        <a:rPr lang="es-ES" dirty="0" smtClean="0"/>
                        <a:t>Jefe de Estudios (1)</a:t>
                      </a:r>
                      <a:endParaRPr lang="es-ES" dirty="0"/>
                    </a:p>
                  </a:txBody>
                  <a:tcPr/>
                </a:tc>
              </a:tr>
            </a:tbl>
          </a:graphicData>
        </a:graphic>
      </p:graphicFrame>
      <p:graphicFrame>
        <p:nvGraphicFramePr>
          <p:cNvPr id="13" name="12 Tabla"/>
          <p:cNvGraphicFramePr>
            <a:graphicFrameLocks noGrp="1"/>
          </p:cNvGraphicFramePr>
          <p:nvPr/>
        </p:nvGraphicFramePr>
        <p:xfrm>
          <a:off x="1000100" y="4786322"/>
          <a:ext cx="1500198" cy="365760"/>
        </p:xfrm>
        <a:graphic>
          <a:graphicData uri="http://schemas.openxmlformats.org/drawingml/2006/table">
            <a:tbl>
              <a:tblPr firstRow="1" bandRow="1">
                <a:tableStyleId>{306799F8-075E-4A3A-A7F6-7FBC6576F1A4}</a:tableStyleId>
              </a:tblPr>
              <a:tblGrid>
                <a:gridCol w="1500198"/>
              </a:tblGrid>
              <a:tr h="357190">
                <a:tc>
                  <a:txBody>
                    <a:bodyPr/>
                    <a:lstStyle/>
                    <a:p>
                      <a:r>
                        <a:rPr lang="es-ES" dirty="0" smtClean="0"/>
                        <a:t>Secretario (1)</a:t>
                      </a:r>
                      <a:endParaRPr lang="es-ES" dirty="0"/>
                    </a:p>
                  </a:txBody>
                  <a:tcPr/>
                </a:tc>
              </a:tr>
            </a:tbl>
          </a:graphicData>
        </a:graphic>
      </p:graphicFrame>
      <p:graphicFrame>
        <p:nvGraphicFramePr>
          <p:cNvPr id="14" name="13 Tabla"/>
          <p:cNvGraphicFramePr>
            <a:graphicFrameLocks noGrp="1"/>
          </p:cNvGraphicFramePr>
          <p:nvPr/>
        </p:nvGraphicFramePr>
        <p:xfrm>
          <a:off x="571472" y="5572140"/>
          <a:ext cx="2714644" cy="365760"/>
        </p:xfrm>
        <a:graphic>
          <a:graphicData uri="http://schemas.openxmlformats.org/drawingml/2006/table">
            <a:tbl>
              <a:tblPr firstRow="1" bandRow="1">
                <a:tableStyleId>{306799F8-075E-4A3A-A7F6-7FBC6576F1A4}</a:tableStyleId>
              </a:tblPr>
              <a:tblGrid>
                <a:gridCol w="2714644"/>
              </a:tblGrid>
              <a:tr h="357190">
                <a:tc>
                  <a:txBody>
                    <a:bodyPr/>
                    <a:lstStyle/>
                    <a:p>
                      <a:r>
                        <a:rPr lang="es-ES" dirty="0" smtClean="0"/>
                        <a:t>Coordinadores</a:t>
                      </a:r>
                      <a:r>
                        <a:rPr lang="es-ES" baseline="0" dirty="0" smtClean="0"/>
                        <a:t> de Ciclo(4)</a:t>
                      </a:r>
                    </a:p>
                  </a:txBody>
                  <a:tcPr/>
                </a:tc>
              </a:tr>
            </a:tbl>
          </a:graphicData>
        </a:graphic>
      </p:graphicFrame>
      <p:graphicFrame>
        <p:nvGraphicFramePr>
          <p:cNvPr id="15" name="14 Tabla"/>
          <p:cNvGraphicFramePr>
            <a:graphicFrameLocks noGrp="1"/>
          </p:cNvGraphicFramePr>
          <p:nvPr/>
        </p:nvGraphicFramePr>
        <p:xfrm>
          <a:off x="1357290" y="6072206"/>
          <a:ext cx="1571636" cy="642942"/>
        </p:xfrm>
        <a:graphic>
          <a:graphicData uri="http://schemas.openxmlformats.org/drawingml/2006/table">
            <a:tbl>
              <a:tblPr firstRow="1" bandRow="1">
                <a:tableStyleId>{306799F8-075E-4A3A-A7F6-7FBC6576F1A4}</a:tableStyleId>
              </a:tblPr>
              <a:tblGrid>
                <a:gridCol w="1571636"/>
              </a:tblGrid>
              <a:tr h="642942">
                <a:tc>
                  <a:txBody>
                    <a:bodyPr/>
                    <a:lstStyle/>
                    <a:p>
                      <a:pPr algn="l"/>
                      <a:r>
                        <a:rPr lang="es-ES" dirty="0" smtClean="0"/>
                        <a:t>Maestros y Maestras (15)</a:t>
                      </a:r>
                      <a:endParaRPr lang="es-ES" dirty="0"/>
                    </a:p>
                  </a:txBody>
                  <a:tcPr/>
                </a:tc>
              </a:tr>
            </a:tbl>
          </a:graphicData>
        </a:graphic>
      </p:graphicFrame>
      <p:graphicFrame>
        <p:nvGraphicFramePr>
          <p:cNvPr id="16" name="15 Tabla"/>
          <p:cNvGraphicFramePr>
            <a:graphicFrameLocks noGrp="1"/>
          </p:cNvGraphicFramePr>
          <p:nvPr/>
        </p:nvGraphicFramePr>
        <p:xfrm>
          <a:off x="4071934" y="3429000"/>
          <a:ext cx="1143008" cy="365760"/>
        </p:xfrm>
        <a:graphic>
          <a:graphicData uri="http://schemas.openxmlformats.org/drawingml/2006/table">
            <a:tbl>
              <a:tblPr firstRow="1" bandRow="1">
                <a:tableStyleId>{306799F8-075E-4A3A-A7F6-7FBC6576F1A4}</a:tableStyleId>
              </a:tblPr>
              <a:tblGrid>
                <a:gridCol w="1143008"/>
              </a:tblGrid>
              <a:tr h="357190">
                <a:tc>
                  <a:txBody>
                    <a:bodyPr/>
                    <a:lstStyle/>
                    <a:p>
                      <a:pPr algn="ctr"/>
                      <a:r>
                        <a:rPr lang="es-ES" dirty="0" smtClean="0"/>
                        <a:t>Claustro</a:t>
                      </a:r>
                      <a:endParaRPr lang="es-ES" dirty="0"/>
                    </a:p>
                  </a:txBody>
                  <a:tcPr/>
                </a:tc>
              </a:tr>
            </a:tbl>
          </a:graphicData>
        </a:graphic>
      </p:graphicFrame>
      <p:graphicFrame>
        <p:nvGraphicFramePr>
          <p:cNvPr id="17" name="16 Tabla"/>
          <p:cNvGraphicFramePr>
            <a:graphicFrameLocks noGrp="1"/>
          </p:cNvGraphicFramePr>
          <p:nvPr/>
        </p:nvGraphicFramePr>
        <p:xfrm>
          <a:off x="3357554" y="4572008"/>
          <a:ext cx="2571768" cy="640080"/>
        </p:xfrm>
        <a:graphic>
          <a:graphicData uri="http://schemas.openxmlformats.org/drawingml/2006/table">
            <a:tbl>
              <a:tblPr firstRow="1" bandRow="1">
                <a:tableStyleId>{306799F8-075E-4A3A-A7F6-7FBC6576F1A4}</a:tableStyleId>
              </a:tblPr>
              <a:tblGrid>
                <a:gridCol w="2571768"/>
              </a:tblGrid>
              <a:tr h="357190">
                <a:tc>
                  <a:txBody>
                    <a:bodyPr/>
                    <a:lstStyle/>
                    <a:p>
                      <a:pPr algn="ctr"/>
                      <a:r>
                        <a:rPr lang="es-ES" dirty="0" smtClean="0"/>
                        <a:t>Equipo</a:t>
                      </a:r>
                      <a:r>
                        <a:rPr lang="es-ES" baseline="0" dirty="0" smtClean="0"/>
                        <a:t> técnico de </a:t>
                      </a:r>
                    </a:p>
                    <a:p>
                      <a:pPr algn="ctr"/>
                      <a:r>
                        <a:rPr lang="es-ES" baseline="0" dirty="0" smtClean="0"/>
                        <a:t>Coordinación Pedagógica</a:t>
                      </a:r>
                      <a:endParaRPr lang="es-ES" dirty="0"/>
                    </a:p>
                  </a:txBody>
                  <a:tcPr/>
                </a:tc>
              </a:tr>
            </a:tbl>
          </a:graphicData>
        </a:graphic>
      </p:graphicFrame>
      <p:graphicFrame>
        <p:nvGraphicFramePr>
          <p:cNvPr id="18" name="17 Tabla"/>
          <p:cNvGraphicFramePr>
            <a:graphicFrameLocks noGrp="1"/>
          </p:cNvGraphicFramePr>
          <p:nvPr/>
        </p:nvGraphicFramePr>
        <p:xfrm>
          <a:off x="3929058" y="5500702"/>
          <a:ext cx="1357322" cy="640080"/>
        </p:xfrm>
        <a:graphic>
          <a:graphicData uri="http://schemas.openxmlformats.org/drawingml/2006/table">
            <a:tbl>
              <a:tblPr firstRow="1" bandRow="1">
                <a:tableStyleId>{306799F8-075E-4A3A-A7F6-7FBC6576F1A4}</a:tableStyleId>
              </a:tblPr>
              <a:tblGrid>
                <a:gridCol w="1357322"/>
              </a:tblGrid>
              <a:tr h="160970">
                <a:tc>
                  <a:txBody>
                    <a:bodyPr/>
                    <a:lstStyle/>
                    <a:p>
                      <a:pPr algn="ctr"/>
                      <a:r>
                        <a:rPr lang="es-ES" dirty="0" smtClean="0"/>
                        <a:t>Equipo de ciclos</a:t>
                      </a:r>
                      <a:endParaRPr lang="es-ES" dirty="0"/>
                    </a:p>
                  </a:txBody>
                  <a:tcPr/>
                </a:tc>
              </a:tr>
            </a:tbl>
          </a:graphicData>
        </a:graphic>
      </p:graphicFrame>
      <p:graphicFrame>
        <p:nvGraphicFramePr>
          <p:cNvPr id="19" name="18 Tabla"/>
          <p:cNvGraphicFramePr>
            <a:graphicFrameLocks noGrp="1"/>
          </p:cNvGraphicFramePr>
          <p:nvPr/>
        </p:nvGraphicFramePr>
        <p:xfrm>
          <a:off x="6215074" y="3429000"/>
          <a:ext cx="1785950" cy="365760"/>
        </p:xfrm>
        <a:graphic>
          <a:graphicData uri="http://schemas.openxmlformats.org/drawingml/2006/table">
            <a:tbl>
              <a:tblPr firstRow="1" bandRow="1">
                <a:tableStyleId>{306799F8-075E-4A3A-A7F6-7FBC6576F1A4}</a:tableStyleId>
              </a:tblPr>
              <a:tblGrid>
                <a:gridCol w="1785950"/>
              </a:tblGrid>
              <a:tr h="357190">
                <a:tc>
                  <a:txBody>
                    <a:bodyPr/>
                    <a:lstStyle/>
                    <a:p>
                      <a:pPr algn="ctr"/>
                      <a:r>
                        <a:rPr lang="es-ES" dirty="0" smtClean="0"/>
                        <a:t>Consejo Escolar</a:t>
                      </a:r>
                      <a:endParaRPr lang="es-ES" dirty="0"/>
                    </a:p>
                  </a:txBody>
                  <a:tcPr/>
                </a:tc>
              </a:tr>
            </a:tbl>
          </a:graphicData>
        </a:graphic>
      </p:graphicFrame>
      <p:graphicFrame>
        <p:nvGraphicFramePr>
          <p:cNvPr id="20" name="19 Tabla"/>
          <p:cNvGraphicFramePr>
            <a:graphicFrameLocks noGrp="1"/>
          </p:cNvGraphicFramePr>
          <p:nvPr/>
        </p:nvGraphicFramePr>
        <p:xfrm>
          <a:off x="8215338" y="3429000"/>
          <a:ext cx="776294" cy="640080"/>
        </p:xfrm>
        <a:graphic>
          <a:graphicData uri="http://schemas.openxmlformats.org/drawingml/2006/table">
            <a:tbl>
              <a:tblPr firstRow="1" bandRow="1">
                <a:tableStyleId>{306799F8-075E-4A3A-A7F6-7FBC6576F1A4}</a:tableStyleId>
              </a:tblPr>
              <a:tblGrid>
                <a:gridCol w="776294"/>
              </a:tblGrid>
              <a:tr h="357190">
                <a:tc>
                  <a:txBody>
                    <a:bodyPr/>
                    <a:lstStyle/>
                    <a:p>
                      <a:r>
                        <a:rPr lang="es-ES" dirty="0" smtClean="0"/>
                        <a:t>AMPA</a:t>
                      </a:r>
                      <a:endParaRPr lang="es-ES" dirty="0"/>
                    </a:p>
                  </a:txBody>
                  <a:tcPr/>
                </a:tc>
              </a:tr>
            </a:tbl>
          </a:graphicData>
        </a:graphic>
      </p:graphicFrame>
      <p:graphicFrame>
        <p:nvGraphicFramePr>
          <p:cNvPr id="21" name="20 Tabla"/>
          <p:cNvGraphicFramePr>
            <a:graphicFrameLocks noGrp="1"/>
          </p:cNvGraphicFramePr>
          <p:nvPr/>
        </p:nvGraphicFramePr>
        <p:xfrm>
          <a:off x="6572232" y="4000504"/>
          <a:ext cx="2143172" cy="365760"/>
        </p:xfrm>
        <a:graphic>
          <a:graphicData uri="http://schemas.openxmlformats.org/drawingml/2006/table">
            <a:tbl>
              <a:tblPr firstRow="1" bandRow="1">
                <a:tableStyleId>{306799F8-075E-4A3A-A7F6-7FBC6576F1A4}</a:tableStyleId>
              </a:tblPr>
              <a:tblGrid>
                <a:gridCol w="2143172"/>
              </a:tblGrid>
              <a:tr h="357190">
                <a:tc>
                  <a:txBody>
                    <a:bodyPr/>
                    <a:lstStyle/>
                    <a:p>
                      <a:r>
                        <a:rPr lang="es-ES" dirty="0" smtClean="0"/>
                        <a:t>Comisión</a:t>
                      </a:r>
                      <a:r>
                        <a:rPr lang="es-ES" baseline="0" dirty="0" smtClean="0"/>
                        <a:t> Económica</a:t>
                      </a:r>
                      <a:endParaRPr lang="es-ES" dirty="0"/>
                    </a:p>
                  </a:txBody>
                  <a:tcPr/>
                </a:tc>
              </a:tr>
            </a:tbl>
          </a:graphicData>
        </a:graphic>
      </p:graphicFrame>
      <p:graphicFrame>
        <p:nvGraphicFramePr>
          <p:cNvPr id="22" name="21 Tabla"/>
          <p:cNvGraphicFramePr>
            <a:graphicFrameLocks noGrp="1"/>
          </p:cNvGraphicFramePr>
          <p:nvPr/>
        </p:nvGraphicFramePr>
        <p:xfrm>
          <a:off x="6572232" y="4429132"/>
          <a:ext cx="1428792" cy="640080"/>
        </p:xfrm>
        <a:graphic>
          <a:graphicData uri="http://schemas.openxmlformats.org/drawingml/2006/table">
            <a:tbl>
              <a:tblPr firstRow="1" bandRow="1">
                <a:tableStyleId>{306799F8-075E-4A3A-A7F6-7FBC6576F1A4}</a:tableStyleId>
              </a:tblPr>
              <a:tblGrid>
                <a:gridCol w="1428792"/>
              </a:tblGrid>
              <a:tr h="357190">
                <a:tc>
                  <a:txBody>
                    <a:bodyPr/>
                    <a:lstStyle/>
                    <a:p>
                      <a:r>
                        <a:rPr lang="es-ES" dirty="0" smtClean="0"/>
                        <a:t>Comisión</a:t>
                      </a:r>
                      <a:r>
                        <a:rPr lang="es-ES" baseline="0" dirty="0" smtClean="0"/>
                        <a:t> de Convivencia</a:t>
                      </a:r>
                      <a:endParaRPr lang="es-ES" dirty="0"/>
                    </a:p>
                  </a:txBody>
                  <a:tcPr/>
                </a:tc>
              </a:tr>
            </a:tbl>
          </a:graphicData>
        </a:graphic>
      </p:graphicFrame>
      <p:cxnSp>
        <p:nvCxnSpPr>
          <p:cNvPr id="24" name="23 Conector recto"/>
          <p:cNvCxnSpPr/>
          <p:nvPr/>
        </p:nvCxnSpPr>
        <p:spPr>
          <a:xfrm rot="5400000">
            <a:off x="4178300" y="2178050"/>
            <a:ext cx="357188"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26" name="25 Conector recto"/>
          <p:cNvCxnSpPr/>
          <p:nvPr/>
        </p:nvCxnSpPr>
        <p:spPr>
          <a:xfrm rot="10800000">
            <a:off x="1285875" y="2357438"/>
            <a:ext cx="3071813" cy="1587"/>
          </a:xfrm>
          <a:prstGeom prst="line">
            <a:avLst/>
          </a:prstGeom>
        </p:spPr>
        <p:style>
          <a:lnRef idx="3">
            <a:schemeClr val="accent3"/>
          </a:lnRef>
          <a:fillRef idx="0">
            <a:schemeClr val="accent3"/>
          </a:fillRef>
          <a:effectRef idx="2">
            <a:schemeClr val="accent3"/>
          </a:effectRef>
          <a:fontRef idx="minor">
            <a:schemeClr val="tx1"/>
          </a:fontRef>
        </p:style>
      </p:cxnSp>
      <p:cxnSp>
        <p:nvCxnSpPr>
          <p:cNvPr id="28" name="27 Conector recto"/>
          <p:cNvCxnSpPr/>
          <p:nvPr/>
        </p:nvCxnSpPr>
        <p:spPr>
          <a:xfrm>
            <a:off x="4357688" y="2357438"/>
            <a:ext cx="1785937" cy="1587"/>
          </a:xfrm>
          <a:prstGeom prst="line">
            <a:avLst/>
          </a:prstGeom>
        </p:spPr>
        <p:style>
          <a:lnRef idx="3">
            <a:schemeClr val="accent3"/>
          </a:lnRef>
          <a:fillRef idx="0">
            <a:schemeClr val="accent3"/>
          </a:fillRef>
          <a:effectRef idx="2">
            <a:schemeClr val="accent3"/>
          </a:effectRef>
          <a:fontRef idx="minor">
            <a:schemeClr val="tx1"/>
          </a:fontRef>
        </p:style>
      </p:cxnSp>
      <p:cxnSp>
        <p:nvCxnSpPr>
          <p:cNvPr id="37" name="36 Conector recto"/>
          <p:cNvCxnSpPr/>
          <p:nvPr/>
        </p:nvCxnSpPr>
        <p:spPr>
          <a:xfrm rot="5400000">
            <a:off x="6037263" y="2463800"/>
            <a:ext cx="214312"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43" name="42 Conector recto"/>
          <p:cNvCxnSpPr/>
          <p:nvPr/>
        </p:nvCxnSpPr>
        <p:spPr>
          <a:xfrm rot="5400000">
            <a:off x="1178719" y="2464594"/>
            <a:ext cx="214312"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49" name="48 Conector recto"/>
          <p:cNvCxnSpPr/>
          <p:nvPr/>
        </p:nvCxnSpPr>
        <p:spPr>
          <a:xfrm rot="5400000">
            <a:off x="-965993" y="4393406"/>
            <a:ext cx="2787650" cy="1587"/>
          </a:xfrm>
          <a:prstGeom prst="line">
            <a:avLst/>
          </a:prstGeom>
        </p:spPr>
        <p:style>
          <a:lnRef idx="3">
            <a:schemeClr val="accent3"/>
          </a:lnRef>
          <a:fillRef idx="0">
            <a:schemeClr val="accent3"/>
          </a:fillRef>
          <a:effectRef idx="2">
            <a:schemeClr val="accent3"/>
          </a:effectRef>
          <a:fontRef idx="minor">
            <a:schemeClr val="tx1"/>
          </a:fontRef>
        </p:style>
      </p:cxnSp>
      <p:cxnSp>
        <p:nvCxnSpPr>
          <p:cNvPr id="51" name="50 Conector recto"/>
          <p:cNvCxnSpPr/>
          <p:nvPr/>
        </p:nvCxnSpPr>
        <p:spPr>
          <a:xfrm>
            <a:off x="428625" y="3357563"/>
            <a:ext cx="142875" cy="1587"/>
          </a:xfrm>
          <a:prstGeom prst="line">
            <a:avLst/>
          </a:prstGeom>
        </p:spPr>
        <p:style>
          <a:lnRef idx="3">
            <a:schemeClr val="accent3"/>
          </a:lnRef>
          <a:fillRef idx="0">
            <a:schemeClr val="accent3"/>
          </a:fillRef>
          <a:effectRef idx="2">
            <a:schemeClr val="accent3"/>
          </a:effectRef>
          <a:fontRef idx="minor">
            <a:schemeClr val="tx1"/>
          </a:fontRef>
        </p:style>
      </p:cxnSp>
      <p:cxnSp>
        <p:nvCxnSpPr>
          <p:cNvPr id="56" name="55 Conector recto"/>
          <p:cNvCxnSpPr/>
          <p:nvPr/>
        </p:nvCxnSpPr>
        <p:spPr>
          <a:xfrm>
            <a:off x="428625" y="5786438"/>
            <a:ext cx="142875" cy="1587"/>
          </a:xfrm>
          <a:prstGeom prst="line">
            <a:avLst/>
          </a:prstGeom>
        </p:spPr>
        <p:style>
          <a:lnRef idx="3">
            <a:schemeClr val="accent3"/>
          </a:lnRef>
          <a:fillRef idx="0">
            <a:schemeClr val="accent3"/>
          </a:fillRef>
          <a:effectRef idx="2">
            <a:schemeClr val="accent3"/>
          </a:effectRef>
          <a:fontRef idx="minor">
            <a:schemeClr val="tx1"/>
          </a:fontRef>
        </p:style>
      </p:cxnSp>
      <p:cxnSp>
        <p:nvCxnSpPr>
          <p:cNvPr id="64" name="63 Conector recto"/>
          <p:cNvCxnSpPr/>
          <p:nvPr/>
        </p:nvCxnSpPr>
        <p:spPr>
          <a:xfrm rot="5400000">
            <a:off x="785019" y="6215857"/>
            <a:ext cx="428625" cy="1587"/>
          </a:xfrm>
          <a:prstGeom prst="line">
            <a:avLst/>
          </a:prstGeom>
        </p:spPr>
        <p:style>
          <a:lnRef idx="3">
            <a:schemeClr val="accent3"/>
          </a:lnRef>
          <a:fillRef idx="0">
            <a:schemeClr val="accent3"/>
          </a:fillRef>
          <a:effectRef idx="2">
            <a:schemeClr val="accent3"/>
          </a:effectRef>
          <a:fontRef idx="minor">
            <a:schemeClr val="tx1"/>
          </a:fontRef>
        </p:style>
      </p:cxnSp>
      <p:cxnSp>
        <p:nvCxnSpPr>
          <p:cNvPr id="69" name="68 Conector recto"/>
          <p:cNvCxnSpPr/>
          <p:nvPr/>
        </p:nvCxnSpPr>
        <p:spPr>
          <a:xfrm>
            <a:off x="1000125" y="6429375"/>
            <a:ext cx="357188"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73" name="72 Conector recto"/>
          <p:cNvCxnSpPr/>
          <p:nvPr/>
        </p:nvCxnSpPr>
        <p:spPr>
          <a:xfrm rot="5400000">
            <a:off x="5857875" y="3071813"/>
            <a:ext cx="28575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75" name="74 Conector recto"/>
          <p:cNvCxnSpPr/>
          <p:nvPr/>
        </p:nvCxnSpPr>
        <p:spPr>
          <a:xfrm rot="10800000">
            <a:off x="4643438" y="3214688"/>
            <a:ext cx="1357312" cy="1587"/>
          </a:xfrm>
          <a:prstGeom prst="line">
            <a:avLst/>
          </a:prstGeom>
        </p:spPr>
        <p:style>
          <a:lnRef idx="3">
            <a:schemeClr val="accent3"/>
          </a:lnRef>
          <a:fillRef idx="0">
            <a:schemeClr val="accent3"/>
          </a:fillRef>
          <a:effectRef idx="2">
            <a:schemeClr val="accent3"/>
          </a:effectRef>
          <a:fontRef idx="minor">
            <a:schemeClr val="tx1"/>
          </a:fontRef>
        </p:style>
      </p:cxnSp>
      <p:cxnSp>
        <p:nvCxnSpPr>
          <p:cNvPr id="77" name="76 Conector recto"/>
          <p:cNvCxnSpPr/>
          <p:nvPr/>
        </p:nvCxnSpPr>
        <p:spPr>
          <a:xfrm>
            <a:off x="6000750" y="3214688"/>
            <a:ext cx="1000125" cy="1587"/>
          </a:xfrm>
          <a:prstGeom prst="line">
            <a:avLst/>
          </a:prstGeom>
        </p:spPr>
        <p:style>
          <a:lnRef idx="3">
            <a:schemeClr val="accent3"/>
          </a:lnRef>
          <a:fillRef idx="0">
            <a:schemeClr val="accent3"/>
          </a:fillRef>
          <a:effectRef idx="2">
            <a:schemeClr val="accent3"/>
          </a:effectRef>
          <a:fontRef idx="minor">
            <a:schemeClr val="tx1"/>
          </a:fontRef>
        </p:style>
      </p:cxnSp>
      <p:cxnSp>
        <p:nvCxnSpPr>
          <p:cNvPr id="83" name="82 Conector recto"/>
          <p:cNvCxnSpPr/>
          <p:nvPr/>
        </p:nvCxnSpPr>
        <p:spPr>
          <a:xfrm rot="5400000">
            <a:off x="6893719" y="3321844"/>
            <a:ext cx="215900"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85" name="84 Conector recto"/>
          <p:cNvCxnSpPr/>
          <p:nvPr/>
        </p:nvCxnSpPr>
        <p:spPr>
          <a:xfrm rot="5400000">
            <a:off x="4536282" y="3321844"/>
            <a:ext cx="215900" cy="1587"/>
          </a:xfrm>
          <a:prstGeom prst="line">
            <a:avLst/>
          </a:prstGeom>
        </p:spPr>
        <p:style>
          <a:lnRef idx="3">
            <a:schemeClr val="accent3"/>
          </a:lnRef>
          <a:fillRef idx="0">
            <a:schemeClr val="accent3"/>
          </a:fillRef>
          <a:effectRef idx="2">
            <a:schemeClr val="accent3"/>
          </a:effectRef>
          <a:fontRef idx="minor">
            <a:schemeClr val="tx1"/>
          </a:fontRef>
        </p:style>
      </p:cxnSp>
      <p:cxnSp>
        <p:nvCxnSpPr>
          <p:cNvPr id="90" name="89 Conector recto"/>
          <p:cNvCxnSpPr/>
          <p:nvPr/>
        </p:nvCxnSpPr>
        <p:spPr>
          <a:xfrm rot="5400000">
            <a:off x="106363" y="4251325"/>
            <a:ext cx="1357312"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92" name="91 Conector recto"/>
          <p:cNvCxnSpPr/>
          <p:nvPr/>
        </p:nvCxnSpPr>
        <p:spPr>
          <a:xfrm>
            <a:off x="785813" y="3929063"/>
            <a:ext cx="214312" cy="1587"/>
          </a:xfrm>
          <a:prstGeom prst="line">
            <a:avLst/>
          </a:prstGeom>
        </p:spPr>
        <p:style>
          <a:lnRef idx="3">
            <a:schemeClr val="accent3"/>
          </a:lnRef>
          <a:fillRef idx="0">
            <a:schemeClr val="accent3"/>
          </a:fillRef>
          <a:effectRef idx="2">
            <a:schemeClr val="accent3"/>
          </a:effectRef>
          <a:fontRef idx="minor">
            <a:schemeClr val="tx1"/>
          </a:fontRef>
        </p:style>
      </p:cxnSp>
      <p:cxnSp>
        <p:nvCxnSpPr>
          <p:cNvPr id="94" name="93 Conector recto"/>
          <p:cNvCxnSpPr/>
          <p:nvPr/>
        </p:nvCxnSpPr>
        <p:spPr>
          <a:xfrm>
            <a:off x="785813" y="4429125"/>
            <a:ext cx="214312"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98" name="97 Conector recto"/>
          <p:cNvCxnSpPr/>
          <p:nvPr/>
        </p:nvCxnSpPr>
        <p:spPr>
          <a:xfrm>
            <a:off x="785813" y="4929188"/>
            <a:ext cx="214312" cy="1587"/>
          </a:xfrm>
          <a:prstGeom prst="line">
            <a:avLst/>
          </a:prstGeom>
        </p:spPr>
        <p:style>
          <a:lnRef idx="3">
            <a:schemeClr val="accent3"/>
          </a:lnRef>
          <a:fillRef idx="0">
            <a:schemeClr val="accent3"/>
          </a:fillRef>
          <a:effectRef idx="2">
            <a:schemeClr val="accent3"/>
          </a:effectRef>
          <a:fontRef idx="minor">
            <a:schemeClr val="tx1"/>
          </a:fontRef>
        </p:style>
      </p:cxnSp>
      <p:cxnSp>
        <p:nvCxnSpPr>
          <p:cNvPr id="101" name="100 Conector recto"/>
          <p:cNvCxnSpPr/>
          <p:nvPr/>
        </p:nvCxnSpPr>
        <p:spPr>
          <a:xfrm rot="5400000">
            <a:off x="4106862" y="4179888"/>
            <a:ext cx="785813"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103" name="102 Conector recto"/>
          <p:cNvCxnSpPr/>
          <p:nvPr/>
        </p:nvCxnSpPr>
        <p:spPr>
          <a:xfrm rot="5400000">
            <a:off x="4356894" y="5358606"/>
            <a:ext cx="285750"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105" name="104 Conector recto"/>
          <p:cNvCxnSpPr/>
          <p:nvPr/>
        </p:nvCxnSpPr>
        <p:spPr>
          <a:xfrm rot="5400000">
            <a:off x="5895182" y="4321969"/>
            <a:ext cx="927100" cy="1587"/>
          </a:xfrm>
          <a:prstGeom prst="line">
            <a:avLst/>
          </a:prstGeom>
        </p:spPr>
        <p:style>
          <a:lnRef idx="3">
            <a:schemeClr val="accent3"/>
          </a:lnRef>
          <a:fillRef idx="0">
            <a:schemeClr val="accent3"/>
          </a:fillRef>
          <a:effectRef idx="2">
            <a:schemeClr val="accent3"/>
          </a:effectRef>
          <a:fontRef idx="minor">
            <a:schemeClr val="tx1"/>
          </a:fontRef>
        </p:style>
      </p:cxnSp>
      <p:cxnSp>
        <p:nvCxnSpPr>
          <p:cNvPr id="112" name="111 Conector recto"/>
          <p:cNvCxnSpPr/>
          <p:nvPr/>
        </p:nvCxnSpPr>
        <p:spPr>
          <a:xfrm>
            <a:off x="6357938" y="4214813"/>
            <a:ext cx="214312" cy="1587"/>
          </a:xfrm>
          <a:prstGeom prst="line">
            <a:avLst/>
          </a:prstGeom>
        </p:spPr>
        <p:style>
          <a:lnRef idx="3">
            <a:schemeClr val="accent3"/>
          </a:lnRef>
          <a:fillRef idx="0">
            <a:schemeClr val="accent3"/>
          </a:fillRef>
          <a:effectRef idx="2">
            <a:schemeClr val="accent3"/>
          </a:effectRef>
          <a:fontRef idx="minor">
            <a:schemeClr val="tx1"/>
          </a:fontRef>
        </p:style>
      </p:cxnSp>
      <p:cxnSp>
        <p:nvCxnSpPr>
          <p:cNvPr id="114" name="113 Conector recto"/>
          <p:cNvCxnSpPr/>
          <p:nvPr/>
        </p:nvCxnSpPr>
        <p:spPr>
          <a:xfrm>
            <a:off x="6357938" y="4786313"/>
            <a:ext cx="214312" cy="1587"/>
          </a:xfrm>
          <a:prstGeom prst="line">
            <a:avLst/>
          </a:prstGeom>
        </p:spPr>
        <p:style>
          <a:lnRef idx="3">
            <a:schemeClr val="accent3"/>
          </a:lnRef>
          <a:fillRef idx="0">
            <a:schemeClr val="accent3"/>
          </a:fillRef>
          <a:effectRef idx="2">
            <a:schemeClr val="accent3"/>
          </a:effectRef>
          <a:fontRef idx="minor">
            <a:schemeClr val="tx1"/>
          </a:fontRef>
        </p:style>
      </p:cxnSp>
      <p:cxnSp>
        <p:nvCxnSpPr>
          <p:cNvPr id="125" name="124 Conector recto"/>
          <p:cNvCxnSpPr/>
          <p:nvPr/>
        </p:nvCxnSpPr>
        <p:spPr>
          <a:xfrm>
            <a:off x="2928938" y="6429375"/>
            <a:ext cx="5429250"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27" name="126 Conector recto"/>
          <p:cNvCxnSpPr/>
          <p:nvPr/>
        </p:nvCxnSpPr>
        <p:spPr>
          <a:xfrm rot="5400000" flipH="1" flipV="1">
            <a:off x="4285457" y="6287294"/>
            <a:ext cx="285750" cy="1587"/>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32" name="131 Conector recto"/>
          <p:cNvCxnSpPr/>
          <p:nvPr/>
        </p:nvCxnSpPr>
        <p:spPr>
          <a:xfrm rot="5400000">
            <a:off x="6608762" y="5751513"/>
            <a:ext cx="1357313"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34" name="133 Conector recto"/>
          <p:cNvCxnSpPr/>
          <p:nvPr/>
        </p:nvCxnSpPr>
        <p:spPr>
          <a:xfrm rot="5400000">
            <a:off x="7357269" y="5430044"/>
            <a:ext cx="2001838" cy="0"/>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38" name="137 Conector recto"/>
          <p:cNvCxnSpPr/>
          <p:nvPr/>
        </p:nvCxnSpPr>
        <p:spPr>
          <a:xfrm>
            <a:off x="3286125" y="5715000"/>
            <a:ext cx="285750"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40" name="139 Conector recto"/>
          <p:cNvCxnSpPr/>
          <p:nvPr/>
        </p:nvCxnSpPr>
        <p:spPr>
          <a:xfrm rot="5400000" flipH="1" flipV="1">
            <a:off x="3321050" y="5465763"/>
            <a:ext cx="500063" cy="1587"/>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44" name="143 Conector recto"/>
          <p:cNvCxnSpPr/>
          <p:nvPr/>
        </p:nvCxnSpPr>
        <p:spPr>
          <a:xfrm>
            <a:off x="2857500" y="2714625"/>
            <a:ext cx="357188"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46" name="145 Conector recto"/>
          <p:cNvCxnSpPr/>
          <p:nvPr/>
        </p:nvCxnSpPr>
        <p:spPr>
          <a:xfrm rot="5400000">
            <a:off x="2784475" y="3143250"/>
            <a:ext cx="858838"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48" name="147 Conector recto"/>
          <p:cNvCxnSpPr/>
          <p:nvPr/>
        </p:nvCxnSpPr>
        <p:spPr>
          <a:xfrm>
            <a:off x="3214688" y="3571875"/>
            <a:ext cx="857250"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53" name="152 Conector recto"/>
          <p:cNvCxnSpPr/>
          <p:nvPr/>
        </p:nvCxnSpPr>
        <p:spPr>
          <a:xfrm rot="10800000">
            <a:off x="2357438" y="3286125"/>
            <a:ext cx="857250"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55" name="154 Conector recto"/>
          <p:cNvCxnSpPr/>
          <p:nvPr/>
        </p:nvCxnSpPr>
        <p:spPr>
          <a:xfrm>
            <a:off x="5286375" y="3643313"/>
            <a:ext cx="928688" cy="1587"/>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57" name="156 Conector recto"/>
          <p:cNvCxnSpPr/>
          <p:nvPr/>
        </p:nvCxnSpPr>
        <p:spPr>
          <a:xfrm rot="5400000">
            <a:off x="5502275" y="3857625"/>
            <a:ext cx="427038"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60" name="159 Conector recto"/>
          <p:cNvCxnSpPr/>
          <p:nvPr/>
        </p:nvCxnSpPr>
        <p:spPr>
          <a:xfrm>
            <a:off x="5715000" y="4071938"/>
            <a:ext cx="857250" cy="1587"/>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64" name="163 Conector recto"/>
          <p:cNvCxnSpPr/>
          <p:nvPr/>
        </p:nvCxnSpPr>
        <p:spPr>
          <a:xfrm rot="5400000">
            <a:off x="7966075" y="4608513"/>
            <a:ext cx="357187" cy="1588"/>
          </a:xfrm>
          <a:prstGeom prst="line">
            <a:avLst/>
          </a:prstGeom>
          <a:ln w="28575">
            <a:solidFill>
              <a:schemeClr val="accent3">
                <a:lumMod val="7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66" name="165 Conector recto"/>
          <p:cNvCxnSpPr/>
          <p:nvPr/>
        </p:nvCxnSpPr>
        <p:spPr>
          <a:xfrm rot="10800000">
            <a:off x="8001000" y="4786313"/>
            <a:ext cx="142875" cy="1587"/>
          </a:xfrm>
          <a:prstGeom prst="line">
            <a:avLst/>
          </a:prstGeom>
          <a:ln w="285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5 Título"/>
          <p:cNvSpPr>
            <a:spLocks noGrp="1"/>
          </p:cNvSpPr>
          <p:nvPr>
            <p:ph type="title"/>
          </p:nvPr>
        </p:nvSpPr>
        <p:spPr>
          <a:xfrm>
            <a:off x="1857375" y="928688"/>
            <a:ext cx="5500688" cy="876300"/>
          </a:xfrm>
        </p:spPr>
        <p:txBody>
          <a:bodyPr/>
          <a:lstStyle/>
          <a:p>
            <a:pPr algn="ctr"/>
            <a:r>
              <a:rPr lang="es-ES" sz="4000" b="0" smtClean="0"/>
              <a:t>Personalista</a:t>
            </a:r>
          </a:p>
        </p:txBody>
      </p:sp>
      <p:pic>
        <p:nvPicPr>
          <p:cNvPr id="123906"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123907" name="7 Marcador de texto"/>
          <p:cNvSpPr>
            <a:spLocks noGrp="1"/>
          </p:cNvSpPr>
          <p:nvPr>
            <p:ph type="body" sz="half" idx="2"/>
          </p:nvPr>
        </p:nvSpPr>
        <p:spPr>
          <a:xfrm>
            <a:off x="285750" y="2166938"/>
            <a:ext cx="8501063" cy="4476750"/>
          </a:xfrm>
        </p:spPr>
        <p:txBody>
          <a:bodyPr/>
          <a:lstStyle/>
          <a:p>
            <a:r>
              <a:rPr lang="es-ES" sz="2000" smtClean="0"/>
              <a:t>EL COLEGIO DE EDUCACION INFANTIL Y PRIMARIA (CEIP) ANTONIO MACHADO ES UNA ORGANIZACIÓN EN LA QUE EL DIRECTOR TRABAJA DE FORMA ACTIVA DENTRO DE LA ESTRUCTURA COORDINANDO TODA SU ACTIVIDAD.</a:t>
            </a:r>
            <a:endParaRPr lang="es-ES_tradnl" sz="2000" smtClean="0"/>
          </a:p>
          <a:p>
            <a:endParaRPr lang="es-ES" sz="2000" smtClean="0"/>
          </a:p>
        </p:txBody>
      </p:sp>
      <p:pic>
        <p:nvPicPr>
          <p:cNvPr id="1026" name="Picture 2" descr="C:\Users\usuario\Desktop\mamagloriadibujo.jpg"/>
          <p:cNvPicPr>
            <a:picLocks noChangeAspect="1" noChangeArrowheads="1"/>
          </p:cNvPicPr>
          <p:nvPr/>
        </p:nvPicPr>
        <p:blipFill>
          <a:blip r:embed="rId4"/>
          <a:srcRect/>
          <a:stretch>
            <a:fillRect/>
          </a:stretch>
        </p:blipFill>
        <p:spPr bwMode="auto">
          <a:xfrm>
            <a:off x="3143250" y="3357563"/>
            <a:ext cx="2857500" cy="3357562"/>
          </a:xfrm>
          <a:prstGeom prst="rect">
            <a:avLst/>
          </a:prstGeom>
        </p:spPr>
        <p:style>
          <a:lnRef idx="1">
            <a:schemeClr val="accent3"/>
          </a:lnRef>
          <a:fillRef idx="3">
            <a:schemeClr val="accent3"/>
          </a:fillRef>
          <a:effectRef idx="2">
            <a:schemeClr val="accent3"/>
          </a:effectRef>
          <a:fontRef idx="minor">
            <a:schemeClr val="lt1"/>
          </a:fontRef>
        </p:style>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857356" y="642918"/>
            <a:ext cx="5500726" cy="1162050"/>
          </a:xfrm>
        </p:spPr>
        <p:txBody>
          <a:bodyPr rtlCol="0">
            <a:noAutofit/>
          </a:bodyPr>
          <a:lstStyle/>
          <a:p>
            <a:pPr algn="ctr" fontAlgn="auto">
              <a:spcAft>
                <a:spcPts val="0"/>
              </a:spcAft>
              <a:defRPr/>
            </a:pPr>
            <a:r>
              <a:rPr lang="es-ES" sz="4400" b="0" dirty="0" smtClean="0">
                <a:effectLst>
                  <a:glow rad="228600">
                    <a:schemeClr val="accent3">
                      <a:satMod val="175000"/>
                      <a:alpha val="40000"/>
                    </a:schemeClr>
                  </a:glow>
                </a:effectLst>
              </a:rPr>
              <a:t>Análisis del Contexto</a:t>
            </a:r>
            <a:endParaRPr lang="es-ES" sz="4400" b="0" dirty="0">
              <a:effectLst>
                <a:glow rad="228600">
                  <a:schemeClr val="accent3">
                    <a:satMod val="175000"/>
                    <a:alpha val="40000"/>
                  </a:schemeClr>
                </a:glow>
              </a:effectLst>
            </a:endParaRPr>
          </a:p>
        </p:txBody>
      </p:sp>
      <p:pic>
        <p:nvPicPr>
          <p:cNvPr id="24578"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8" name="7 Marcador de texto"/>
          <p:cNvSpPr>
            <a:spLocks noGrp="1"/>
          </p:cNvSpPr>
          <p:nvPr>
            <p:ph type="body" sz="half" idx="2"/>
          </p:nvPr>
        </p:nvSpPr>
        <p:spPr>
          <a:xfrm>
            <a:off x="285750" y="1785938"/>
            <a:ext cx="8501063" cy="4857750"/>
          </a:xfrm>
        </p:spPr>
        <p:txBody>
          <a:bodyPr rtlCol="0">
            <a:normAutofit fontScale="55000" lnSpcReduction="20000"/>
          </a:bodyPr>
          <a:lstStyle/>
          <a:p>
            <a:pPr algn="ctr" fontAlgn="auto">
              <a:spcAft>
                <a:spcPts val="0"/>
              </a:spcAft>
              <a:buFont typeface="Arial" pitchFamily="34" charset="0"/>
              <a:buNone/>
              <a:defRPr/>
            </a:pPr>
            <a:r>
              <a:rPr lang="es-ES" sz="3600" b="1" dirty="0" smtClean="0"/>
              <a:t>UBICACIÓN</a:t>
            </a:r>
            <a:endParaRPr lang="es-ES" sz="3600" dirty="0" smtClean="0"/>
          </a:p>
          <a:p>
            <a:pPr fontAlgn="auto">
              <a:spcAft>
                <a:spcPts val="0"/>
              </a:spcAft>
              <a:buFont typeface="Arial" pitchFamily="34" charset="0"/>
              <a:buNone/>
              <a:defRPr/>
            </a:pPr>
            <a:r>
              <a:rPr lang="es-ES" sz="3600" dirty="0" smtClean="0"/>
              <a:t>El centro pertenece al Municipio de </a:t>
            </a:r>
            <a:r>
              <a:rPr lang="es-ES" sz="3600" dirty="0" smtClean="0">
                <a:hlinkClick r:id="rId4" action="ppaction://hlinksldjump"/>
              </a:rPr>
              <a:t>Pedro Abad  </a:t>
            </a:r>
            <a:r>
              <a:rPr lang="es-ES" sz="3600" dirty="0" smtClean="0"/>
              <a:t>(de 2919 habitante) y a la Comarca Cordobesa del Alto Guadalquivir, está situado en la parte norte de la localidad y centrado respecto de la silueta alargada de ésta. </a:t>
            </a:r>
          </a:p>
          <a:p>
            <a:pPr fontAlgn="auto">
              <a:spcAft>
                <a:spcPts val="0"/>
              </a:spcAft>
              <a:buFont typeface="Arial" pitchFamily="34" charset="0"/>
              <a:buNone/>
              <a:defRPr/>
            </a:pPr>
            <a:endParaRPr lang="es-ES" sz="3600" b="1" dirty="0" smtClean="0"/>
          </a:p>
          <a:p>
            <a:pPr algn="ctr" fontAlgn="auto">
              <a:spcAft>
                <a:spcPts val="0"/>
              </a:spcAft>
              <a:buFont typeface="Arial" pitchFamily="34" charset="0"/>
              <a:buNone/>
              <a:defRPr/>
            </a:pPr>
            <a:r>
              <a:rPr lang="es-ES" sz="3600" b="1" dirty="0" smtClean="0"/>
              <a:t>CONDICIONES ECONÓMICAS-SOCIALES</a:t>
            </a:r>
            <a:endParaRPr lang="es-ES" sz="3600" dirty="0" smtClean="0"/>
          </a:p>
          <a:p>
            <a:pPr fontAlgn="auto">
              <a:spcAft>
                <a:spcPts val="0"/>
              </a:spcAft>
              <a:buFont typeface="Arial" pitchFamily="34" charset="0"/>
              <a:buNone/>
              <a:defRPr/>
            </a:pPr>
            <a:r>
              <a:rPr lang="es-ES" sz="3600" dirty="0" smtClean="0"/>
              <a:t>La economía, en muchas  de las familias, está basada en la agricultura; aunque, se va notando una transformación social y económica por la implantación de pequeñas industrias, tanto locales como foráneas, en el polígono industrial. </a:t>
            </a:r>
          </a:p>
          <a:p>
            <a:pPr fontAlgn="auto">
              <a:spcAft>
                <a:spcPts val="0"/>
              </a:spcAft>
              <a:buFont typeface="Arial" pitchFamily="34" charset="0"/>
              <a:buNone/>
              <a:defRPr/>
            </a:pPr>
            <a:r>
              <a:rPr lang="es-ES" sz="3600" dirty="0" smtClean="0"/>
              <a:t>Se puede hablar de cierta homogeneidad  social y cultural, no detectándose una problemática específica, sólo casos muy puntuales y controlados. </a:t>
            </a:r>
          </a:p>
          <a:p>
            <a:pPr fontAlgn="auto">
              <a:spcAft>
                <a:spcPts val="0"/>
              </a:spcAft>
              <a:buFont typeface="Arial" pitchFamily="34" charset="0"/>
              <a:buNone/>
              <a:defRPr/>
            </a:pPr>
            <a:r>
              <a:rPr lang="es-ES" sz="3600" dirty="0" smtClean="0"/>
              <a:t>El modelo familiar dominante es el de la “familia nuclear” con dos o tres hijos. El nivel cultural es, en la mayoría de las familias, medio. Apegadas a las tradiciones locales y abiertas a los nuevos cambios.</a:t>
            </a:r>
          </a:p>
          <a:p>
            <a:pPr fontAlgn="auto">
              <a:spcAft>
                <a:spcPts val="0"/>
              </a:spcAft>
              <a:buFont typeface="Arial" pitchFamily="34" charset="0"/>
              <a:buNone/>
              <a:defRPr/>
            </a:pPr>
            <a:r>
              <a:rPr lang="es-ES" sz="3600" dirty="0" smtClean="0"/>
              <a:t>Todo este entorno social, familiar y económico explica que en la mayoría de las familias la educación de los hijos sea uno de los motivos de preocupación más importantes.</a:t>
            </a:r>
          </a:p>
          <a:p>
            <a:pPr fontAlgn="auto">
              <a:spcAft>
                <a:spcPts val="0"/>
              </a:spcAft>
              <a:buFont typeface="Arial" pitchFamily="34" charset="0"/>
              <a:buNone/>
              <a:defRPr/>
            </a:pPr>
            <a:endParaRPr lang="es-ES" sz="3600" dirty="0" smtClean="0"/>
          </a:p>
          <a:p>
            <a:pPr fontAlgn="auto">
              <a:spcAft>
                <a:spcPts val="0"/>
              </a:spcAft>
              <a:buFont typeface="Arial" pitchFamily="34" charset="0"/>
              <a:buNone/>
              <a:defRPr/>
            </a:pPr>
            <a:endParaRPr lang="es-ES" dirty="0"/>
          </a:p>
        </p:txBody>
      </p:sp>
      <p:sp>
        <p:nvSpPr>
          <p:cNvPr id="7" name="6 Más">
            <a:hlinkClick r:id="rId5" action="ppaction://hlinksldjump"/>
          </p:cNvPr>
          <p:cNvSpPr/>
          <p:nvPr/>
        </p:nvSpPr>
        <p:spPr>
          <a:xfrm>
            <a:off x="8715375" y="6357938"/>
            <a:ext cx="428625" cy="500062"/>
          </a:xfrm>
          <a:prstGeom prst="mathPlus">
            <a:avLst/>
          </a:prstGeom>
          <a:ln/>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dirty="0">
              <a:ln>
                <a:solidFill>
                  <a:srgbClr val="FFFF00"/>
                </a:solidFill>
              </a:ln>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5 Título"/>
          <p:cNvSpPr>
            <a:spLocks noGrp="1"/>
          </p:cNvSpPr>
          <p:nvPr>
            <p:ph type="title"/>
          </p:nvPr>
        </p:nvSpPr>
        <p:spPr>
          <a:xfrm>
            <a:off x="1857375" y="1143000"/>
            <a:ext cx="5500688" cy="661988"/>
          </a:xfrm>
        </p:spPr>
        <p:txBody>
          <a:bodyPr/>
          <a:lstStyle/>
          <a:p>
            <a:pPr algn="ctr"/>
            <a:r>
              <a:rPr lang="es-ES" sz="4400" b="0" smtClean="0"/>
              <a:t>Tipo organizativo</a:t>
            </a:r>
          </a:p>
        </p:txBody>
      </p:sp>
      <p:pic>
        <p:nvPicPr>
          <p:cNvPr id="125954"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125955" name="7 Marcador de texto"/>
          <p:cNvSpPr>
            <a:spLocks noGrp="1"/>
          </p:cNvSpPr>
          <p:nvPr>
            <p:ph type="body" sz="half" idx="2"/>
          </p:nvPr>
        </p:nvSpPr>
        <p:spPr>
          <a:xfrm>
            <a:off x="285750" y="2166938"/>
            <a:ext cx="8501063" cy="4476750"/>
          </a:xfrm>
        </p:spPr>
        <p:txBody>
          <a:bodyPr/>
          <a:lstStyle/>
          <a:p>
            <a:r>
              <a:rPr lang="es-ES" sz="2000" b="1" smtClean="0"/>
              <a:t>El colegio de educación infantil y primaria Antonio machado se trata de una :</a:t>
            </a:r>
          </a:p>
          <a:p>
            <a:endParaRPr lang="es-ES" sz="2000" smtClean="0"/>
          </a:p>
        </p:txBody>
      </p:sp>
      <p:sp>
        <p:nvSpPr>
          <p:cNvPr id="5" name="4 Rectángulo"/>
          <p:cNvSpPr/>
          <p:nvPr/>
        </p:nvSpPr>
        <p:spPr>
          <a:xfrm>
            <a:off x="2214546" y="2786058"/>
            <a:ext cx="4500594" cy="1357322"/>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sz="2000" b="1" dirty="0">
                <a:solidFill>
                  <a:schemeClr val="bg1"/>
                </a:solidFill>
              </a:rPr>
              <a:t>ORGANIZACIÓN DE PROFESIONALES</a:t>
            </a:r>
            <a:endParaRPr lang="es-ES" sz="2000" b="1" dirty="0">
              <a:solidFill>
                <a:schemeClr val="bg1"/>
              </a:solidFill>
            </a:endParaRPr>
          </a:p>
        </p:txBody>
      </p:sp>
      <p:sp>
        <p:nvSpPr>
          <p:cNvPr id="10" name="9 Rectángulo"/>
          <p:cNvSpPr/>
          <p:nvPr/>
        </p:nvSpPr>
        <p:spPr>
          <a:xfrm>
            <a:off x="2214546" y="5214950"/>
            <a:ext cx="4500594" cy="1000132"/>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fontAlgn="auto">
              <a:spcBef>
                <a:spcPts val="0"/>
              </a:spcBef>
              <a:spcAft>
                <a:spcPts val="0"/>
              </a:spcAft>
              <a:defRPr/>
            </a:pPr>
            <a:r>
              <a:rPr lang="es-ES" b="1" dirty="0">
                <a:solidFill>
                  <a:schemeClr val="bg1"/>
                </a:solidFill>
              </a:rPr>
              <a:t>                  CARACTERÍSTICAS</a:t>
            </a:r>
            <a:endParaRPr lang="es-ES" b="1" dirty="0">
              <a:solidFill>
                <a:schemeClr val="bg1"/>
              </a:solidFill>
            </a:endParaRPr>
          </a:p>
        </p:txBody>
      </p:sp>
      <p:sp>
        <p:nvSpPr>
          <p:cNvPr id="11" name="10 Flecha abajo"/>
          <p:cNvSpPr/>
          <p:nvPr/>
        </p:nvSpPr>
        <p:spPr>
          <a:xfrm>
            <a:off x="4143375" y="4286250"/>
            <a:ext cx="428625" cy="571500"/>
          </a:xfrm>
          <a:prstGeom prst="downArrow">
            <a:avLst/>
          </a:prstGeom>
          <a:ln/>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endParaRPr lang="es-ES" dirty="0"/>
          </a:p>
        </p:txBody>
      </p:sp>
      <p:pic>
        <p:nvPicPr>
          <p:cNvPr id="125963" name="Picture 2" descr="F:\Trabajo Organización\j0309721.gif"/>
          <p:cNvPicPr>
            <a:picLocks noChangeAspect="1" noChangeArrowheads="1" noCrop="1"/>
          </p:cNvPicPr>
          <p:nvPr/>
        </p:nvPicPr>
        <p:blipFill>
          <a:blip r:embed="rId4"/>
          <a:srcRect/>
          <a:stretch>
            <a:fillRect/>
          </a:stretch>
        </p:blipFill>
        <p:spPr bwMode="auto">
          <a:xfrm>
            <a:off x="5072063" y="5357813"/>
            <a:ext cx="657225" cy="742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5 Título"/>
          <p:cNvSpPr>
            <a:spLocks noGrp="1"/>
          </p:cNvSpPr>
          <p:nvPr>
            <p:ph type="title"/>
          </p:nvPr>
        </p:nvSpPr>
        <p:spPr>
          <a:xfrm>
            <a:off x="1857375" y="1143000"/>
            <a:ext cx="5500688" cy="71438"/>
          </a:xfrm>
        </p:spPr>
        <p:txBody>
          <a:bodyPr/>
          <a:lstStyle/>
          <a:p>
            <a:pPr algn="ctr"/>
            <a:endParaRPr lang="es-ES" sz="4400" b="0" smtClean="0"/>
          </a:p>
        </p:txBody>
      </p:sp>
      <p:pic>
        <p:nvPicPr>
          <p:cNvPr id="128002"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128003" name="7 Marcador de texto"/>
          <p:cNvSpPr>
            <a:spLocks noGrp="1"/>
          </p:cNvSpPr>
          <p:nvPr>
            <p:ph type="body" sz="half" idx="2"/>
          </p:nvPr>
        </p:nvSpPr>
        <p:spPr>
          <a:xfrm>
            <a:off x="0" y="1214438"/>
            <a:ext cx="9144000" cy="5643562"/>
          </a:xfrm>
        </p:spPr>
        <p:txBody>
          <a:bodyPr/>
          <a:lstStyle/>
          <a:p>
            <a:r>
              <a:rPr lang="es-ES" sz="2000" smtClean="0"/>
              <a:t>55</a:t>
            </a:r>
          </a:p>
        </p:txBody>
      </p:sp>
      <p:sp>
        <p:nvSpPr>
          <p:cNvPr id="12" name="11 Rectángulo redondeado"/>
          <p:cNvSpPr/>
          <p:nvPr/>
        </p:nvSpPr>
        <p:spPr>
          <a:xfrm>
            <a:off x="214282" y="1285860"/>
            <a:ext cx="4143404" cy="3857652"/>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fontAlgn="auto">
              <a:spcBef>
                <a:spcPts val="0"/>
              </a:spcBef>
              <a:spcAft>
                <a:spcPts val="0"/>
              </a:spcAft>
              <a:defRPr/>
            </a:pPr>
            <a:r>
              <a:rPr lang="es-ES" sz="2000" b="1" dirty="0"/>
              <a:t>Características genéricas:</a:t>
            </a:r>
          </a:p>
          <a:p>
            <a:pPr fontAlgn="auto">
              <a:spcBef>
                <a:spcPts val="0"/>
              </a:spcBef>
              <a:spcAft>
                <a:spcPts val="0"/>
              </a:spcAft>
              <a:defRPr/>
            </a:pPr>
            <a:r>
              <a:rPr lang="es-ES" sz="2000" dirty="0">
                <a:solidFill>
                  <a:schemeClr val="tx1"/>
                </a:solidFill>
              </a:rPr>
              <a:t>Es una organización pequeña y burocrática, de estructura plana. Su elemento</a:t>
            </a:r>
          </a:p>
          <a:p>
            <a:pPr fontAlgn="auto">
              <a:spcBef>
                <a:spcPts val="0"/>
              </a:spcBef>
              <a:spcAft>
                <a:spcPts val="0"/>
              </a:spcAft>
              <a:defRPr/>
            </a:pPr>
            <a:r>
              <a:rPr lang="es-ES" sz="2000" dirty="0">
                <a:solidFill>
                  <a:schemeClr val="tx1"/>
                </a:solidFill>
              </a:rPr>
              <a:t>fundamental es el personal operativo. Los servicios que realiza son </a:t>
            </a:r>
          </a:p>
          <a:p>
            <a:pPr fontAlgn="auto">
              <a:spcBef>
                <a:spcPts val="0"/>
              </a:spcBef>
              <a:spcAft>
                <a:spcPts val="0"/>
              </a:spcAft>
              <a:defRPr/>
            </a:pPr>
            <a:r>
              <a:rPr lang="es-ES" sz="2000" dirty="0">
                <a:solidFill>
                  <a:schemeClr val="tx1"/>
                </a:solidFill>
              </a:rPr>
              <a:t>semiestandarizados. Se le asigna gran importancia a la normalización de</a:t>
            </a:r>
          </a:p>
          <a:p>
            <a:pPr fontAlgn="auto">
              <a:spcBef>
                <a:spcPts val="0"/>
              </a:spcBef>
              <a:spcAft>
                <a:spcPts val="0"/>
              </a:spcAft>
              <a:defRPr/>
            </a:pPr>
            <a:r>
              <a:rPr lang="es-ES" sz="2000" dirty="0">
                <a:solidFill>
                  <a:schemeClr val="tx1"/>
                </a:solidFill>
              </a:rPr>
              <a:t>habilidades.</a:t>
            </a:r>
            <a:endParaRPr lang="es-ES" sz="2000" dirty="0">
              <a:solidFill>
                <a:schemeClr val="tx1"/>
              </a:solidFill>
            </a:endParaRPr>
          </a:p>
        </p:txBody>
      </p:sp>
      <p:sp>
        <p:nvSpPr>
          <p:cNvPr id="13" name="12 Rectángulo redondeado"/>
          <p:cNvSpPr/>
          <p:nvPr/>
        </p:nvSpPr>
        <p:spPr>
          <a:xfrm>
            <a:off x="4572000" y="1285860"/>
            <a:ext cx="4214842" cy="3857652"/>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fontAlgn="auto">
              <a:spcBef>
                <a:spcPts val="0"/>
              </a:spcBef>
              <a:spcAft>
                <a:spcPts val="0"/>
              </a:spcAft>
              <a:defRPr/>
            </a:pPr>
            <a:r>
              <a:rPr lang="es-ES" sz="2000" b="1" dirty="0"/>
              <a:t>Características estructurales:</a:t>
            </a:r>
          </a:p>
          <a:p>
            <a:pPr fontAlgn="auto">
              <a:spcBef>
                <a:spcPts val="0"/>
              </a:spcBef>
              <a:spcAft>
                <a:spcPts val="0"/>
              </a:spcAft>
              <a:defRPr/>
            </a:pPr>
            <a:r>
              <a:rPr lang="es-ES" sz="2000" dirty="0">
                <a:solidFill>
                  <a:schemeClr val="tx1"/>
                </a:solidFill>
              </a:rPr>
              <a:t> En esta organización se presenta una ampliación vertical. Cada uno de los profesores controla su trabajo. Para poder trabajar en el colegio , es necesaria una formación previa (Licenciatura en Magisterio). Presenta una departamentalización por mercados, y pocos enlaces. Su cultura organizativa es Dionisos</a:t>
            </a:r>
            <a:endParaRPr lang="es-ES" sz="2000" dirty="0">
              <a:solidFill>
                <a:schemeClr val="tx1"/>
              </a:solidFill>
            </a:endParaRPr>
          </a:p>
        </p:txBody>
      </p:sp>
      <p:sp>
        <p:nvSpPr>
          <p:cNvPr id="14" name="13 Rectángulo redondeado"/>
          <p:cNvSpPr/>
          <p:nvPr/>
        </p:nvSpPr>
        <p:spPr>
          <a:xfrm>
            <a:off x="1142976" y="5500702"/>
            <a:ext cx="7143800" cy="1214446"/>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ES" sz="2000" b="1" dirty="0"/>
              <a:t>Contexto de la organización:</a:t>
            </a:r>
          </a:p>
          <a:p>
            <a:pPr algn="ctr" fontAlgn="auto">
              <a:spcBef>
                <a:spcPts val="0"/>
              </a:spcBef>
              <a:spcAft>
                <a:spcPts val="0"/>
              </a:spcAft>
              <a:defRPr/>
            </a:pPr>
            <a:r>
              <a:rPr lang="es-ES" dirty="0">
                <a:solidFill>
                  <a:schemeClr val="tx1"/>
                </a:solidFill>
              </a:rPr>
              <a:t>El colegio Antonio Machado responde a un entorno complejo</a:t>
            </a:r>
          </a:p>
          <a:p>
            <a:pPr algn="ctr" fontAlgn="auto">
              <a:spcBef>
                <a:spcPts val="0"/>
              </a:spcBef>
              <a:spcAft>
                <a:spcPts val="0"/>
              </a:spcAft>
              <a:defRPr/>
            </a:pPr>
            <a:r>
              <a:rPr lang="es-ES" dirty="0">
                <a:solidFill>
                  <a:schemeClr val="tx1"/>
                </a:solidFill>
              </a:rPr>
              <a:t>pero estable, consiguiendo un perfeccionamiento</a:t>
            </a:r>
          </a:p>
          <a:p>
            <a:pPr algn="ctr" fontAlgn="auto">
              <a:spcBef>
                <a:spcPts val="0"/>
              </a:spcBef>
              <a:spcAft>
                <a:spcPts val="0"/>
              </a:spcAft>
              <a:defRPr/>
            </a:pPr>
            <a:r>
              <a:rPr lang="es-ES" dirty="0">
                <a:solidFill>
                  <a:schemeClr val="tx1"/>
                </a:solidFill>
              </a:rPr>
              <a:t>gradual.</a:t>
            </a:r>
            <a:endParaRPr lang="es-ES"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5 Título"/>
          <p:cNvSpPr>
            <a:spLocks noGrp="1"/>
          </p:cNvSpPr>
          <p:nvPr>
            <p:ph type="title"/>
          </p:nvPr>
        </p:nvSpPr>
        <p:spPr>
          <a:xfrm>
            <a:off x="1857375" y="642938"/>
            <a:ext cx="5500688" cy="1162050"/>
          </a:xfrm>
        </p:spPr>
        <p:txBody>
          <a:bodyPr/>
          <a:lstStyle/>
          <a:p>
            <a:pPr algn="ctr"/>
            <a:endParaRPr lang="es-ES" sz="4400" b="0" smtClean="0"/>
          </a:p>
        </p:txBody>
      </p:sp>
      <p:pic>
        <p:nvPicPr>
          <p:cNvPr id="26626"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26627" name="7 Marcador de texto"/>
          <p:cNvSpPr>
            <a:spLocks noGrp="1"/>
          </p:cNvSpPr>
          <p:nvPr>
            <p:ph type="body" sz="half" idx="2"/>
          </p:nvPr>
        </p:nvSpPr>
        <p:spPr>
          <a:xfrm>
            <a:off x="285750" y="1857375"/>
            <a:ext cx="8501063" cy="4786313"/>
          </a:xfrm>
        </p:spPr>
        <p:txBody>
          <a:bodyPr/>
          <a:lstStyle/>
          <a:p>
            <a:endParaRPr lang="es-ES" smtClean="0"/>
          </a:p>
        </p:txBody>
      </p:sp>
      <p:pic>
        <p:nvPicPr>
          <p:cNvPr id="26628" name="Picture 2" descr="http://averroes.ced.junta-andalucia.es/cpantmachado/colegio/plano2.gif"/>
          <p:cNvPicPr>
            <a:picLocks noChangeAspect="1" noChangeArrowheads="1"/>
          </p:cNvPicPr>
          <p:nvPr/>
        </p:nvPicPr>
        <p:blipFill>
          <a:blip r:embed="rId4" r:link="rId5"/>
          <a:srcRect/>
          <a:stretch>
            <a:fillRect/>
          </a:stretch>
        </p:blipFill>
        <p:spPr bwMode="auto">
          <a:xfrm>
            <a:off x="0" y="1157288"/>
            <a:ext cx="9144000" cy="5700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857356" y="642918"/>
            <a:ext cx="5500726" cy="1162050"/>
          </a:xfrm>
        </p:spPr>
        <p:txBody>
          <a:bodyPr rtlCol="0">
            <a:noAutofit/>
          </a:bodyPr>
          <a:lstStyle/>
          <a:p>
            <a:pPr algn="ctr" fontAlgn="auto">
              <a:spcAft>
                <a:spcPts val="0"/>
              </a:spcAft>
              <a:defRPr/>
            </a:pPr>
            <a:r>
              <a:rPr lang="es-ES" sz="4400" b="0" dirty="0" smtClean="0">
                <a:effectLst>
                  <a:glow rad="228600">
                    <a:schemeClr val="accent3">
                      <a:satMod val="175000"/>
                      <a:alpha val="40000"/>
                    </a:schemeClr>
                  </a:glow>
                </a:effectLst>
              </a:rPr>
              <a:t>Análisis del Contexto</a:t>
            </a:r>
            <a:endParaRPr lang="es-ES" sz="4400" b="0" dirty="0">
              <a:effectLst>
                <a:glow rad="228600">
                  <a:schemeClr val="accent3">
                    <a:satMod val="175000"/>
                    <a:alpha val="40000"/>
                  </a:schemeClr>
                </a:glow>
              </a:effectLst>
            </a:endParaRPr>
          </a:p>
        </p:txBody>
      </p:sp>
      <p:pic>
        <p:nvPicPr>
          <p:cNvPr id="28674"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8" name="7 Marcador de texto"/>
          <p:cNvSpPr>
            <a:spLocks noGrp="1"/>
          </p:cNvSpPr>
          <p:nvPr>
            <p:ph type="body" sz="half" idx="2"/>
          </p:nvPr>
        </p:nvSpPr>
        <p:spPr>
          <a:xfrm>
            <a:off x="285750" y="1785938"/>
            <a:ext cx="8501063" cy="4857750"/>
          </a:xfrm>
        </p:spPr>
        <p:txBody>
          <a:bodyPr rtlCol="0">
            <a:normAutofit fontScale="55000" lnSpcReduction="20000"/>
          </a:bodyPr>
          <a:lstStyle/>
          <a:p>
            <a:pPr algn="ctr" fontAlgn="auto">
              <a:spcAft>
                <a:spcPts val="0"/>
              </a:spcAft>
              <a:buFont typeface="Arial" pitchFamily="34" charset="0"/>
              <a:buNone/>
              <a:defRPr/>
            </a:pPr>
            <a:r>
              <a:rPr lang="es-ES" sz="3600" b="1" dirty="0" smtClean="0"/>
              <a:t>UBICACIÓN</a:t>
            </a:r>
            <a:endParaRPr lang="es-ES" sz="3600" dirty="0" smtClean="0"/>
          </a:p>
          <a:p>
            <a:pPr fontAlgn="auto">
              <a:spcAft>
                <a:spcPts val="0"/>
              </a:spcAft>
              <a:buFont typeface="Arial" pitchFamily="34" charset="0"/>
              <a:buNone/>
              <a:defRPr/>
            </a:pPr>
            <a:r>
              <a:rPr lang="es-ES" sz="3600" dirty="0" smtClean="0"/>
              <a:t>El centro pertenece al Municipio de Pedro Abad  (de 2919 habitante) y a la Comarca Cordobesa del Alto Guadalquivir, está situado en la parte norte de la localidad y centrado respecto de la silueta alargada de ésta. </a:t>
            </a:r>
          </a:p>
          <a:p>
            <a:pPr fontAlgn="auto">
              <a:spcAft>
                <a:spcPts val="0"/>
              </a:spcAft>
              <a:buFont typeface="Arial" pitchFamily="34" charset="0"/>
              <a:buNone/>
              <a:defRPr/>
            </a:pPr>
            <a:endParaRPr lang="es-ES" sz="3600" b="1" dirty="0" smtClean="0"/>
          </a:p>
          <a:p>
            <a:pPr algn="ctr" fontAlgn="auto">
              <a:spcAft>
                <a:spcPts val="0"/>
              </a:spcAft>
              <a:buFont typeface="Arial" pitchFamily="34" charset="0"/>
              <a:buNone/>
              <a:defRPr/>
            </a:pPr>
            <a:r>
              <a:rPr lang="es-ES" sz="3600" b="1" dirty="0" smtClean="0"/>
              <a:t>CONDICIONES ECONÓMICAS-SOCIALES</a:t>
            </a:r>
            <a:endParaRPr lang="es-ES" sz="3600" dirty="0" smtClean="0"/>
          </a:p>
          <a:p>
            <a:pPr fontAlgn="auto">
              <a:spcAft>
                <a:spcPts val="0"/>
              </a:spcAft>
              <a:buFont typeface="Arial" pitchFamily="34" charset="0"/>
              <a:buNone/>
              <a:defRPr/>
            </a:pPr>
            <a:r>
              <a:rPr lang="es-ES" sz="3600" dirty="0" smtClean="0"/>
              <a:t>La economía, en muchas  de las familias, está basada en la agricultura; aunque, se va notando una transformación social y económica por la implantación de pequeñas industrias, tanto locales como foráneas, en el polígono industrial. </a:t>
            </a:r>
          </a:p>
          <a:p>
            <a:pPr fontAlgn="auto">
              <a:spcAft>
                <a:spcPts val="0"/>
              </a:spcAft>
              <a:buFont typeface="Arial" pitchFamily="34" charset="0"/>
              <a:buNone/>
              <a:defRPr/>
            </a:pPr>
            <a:r>
              <a:rPr lang="es-ES" sz="3600" dirty="0" smtClean="0"/>
              <a:t>Se puede hablar de cierta homogeneidad  social y cultural, no detectándose una problemática específica, sólo casos muy puntuales y controlados. </a:t>
            </a:r>
          </a:p>
          <a:p>
            <a:pPr fontAlgn="auto">
              <a:spcAft>
                <a:spcPts val="0"/>
              </a:spcAft>
              <a:buFont typeface="Arial" pitchFamily="34" charset="0"/>
              <a:buNone/>
              <a:defRPr/>
            </a:pPr>
            <a:r>
              <a:rPr lang="es-ES" sz="3600" dirty="0" smtClean="0"/>
              <a:t>El modelo familiar dominante es el de la “familia nuclear” con dos o tres hijos. El nivel cultural es, en la mayoría de las familias, medio. Apegadas a las tradiciones locales y abiertas a los nuevos cambios.</a:t>
            </a:r>
          </a:p>
          <a:p>
            <a:pPr fontAlgn="auto">
              <a:spcAft>
                <a:spcPts val="0"/>
              </a:spcAft>
              <a:buFont typeface="Arial" pitchFamily="34" charset="0"/>
              <a:buNone/>
              <a:defRPr/>
            </a:pPr>
            <a:r>
              <a:rPr lang="es-ES" sz="3600" dirty="0" smtClean="0"/>
              <a:t>Todo este entorno social, familiar y económico explica que en la mayoría de las familias la educación de los hijos sea uno de los motivos de preocupación más importantes.</a:t>
            </a:r>
          </a:p>
          <a:p>
            <a:pPr fontAlgn="auto">
              <a:spcAft>
                <a:spcPts val="0"/>
              </a:spcAft>
              <a:buFont typeface="Arial" pitchFamily="34" charset="0"/>
              <a:buNone/>
              <a:defRPr/>
            </a:pPr>
            <a:endParaRPr lang="es-ES" sz="3600" dirty="0" smtClean="0"/>
          </a:p>
          <a:p>
            <a:pPr fontAlgn="auto">
              <a:spcAft>
                <a:spcPts val="0"/>
              </a:spcAft>
              <a:buFont typeface="Arial" pitchFamily="34" charset="0"/>
              <a:buNone/>
              <a:defRPr/>
            </a:pPr>
            <a:endParaRPr lang="es-ES" dirty="0"/>
          </a:p>
        </p:txBody>
      </p:sp>
      <p:sp>
        <p:nvSpPr>
          <p:cNvPr id="7" name="6 Más">
            <a:hlinkClick r:id="rId4" action="ppaction://hlinksldjump"/>
          </p:cNvPr>
          <p:cNvSpPr/>
          <p:nvPr/>
        </p:nvSpPr>
        <p:spPr>
          <a:xfrm>
            <a:off x="8715375" y="6357938"/>
            <a:ext cx="428625" cy="500062"/>
          </a:xfrm>
          <a:prstGeom prst="mathPlus">
            <a:avLst/>
          </a:prstGeom>
          <a:ln/>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dirty="0">
              <a:ln>
                <a:solidFill>
                  <a:srgbClr val="FFFF00"/>
                </a:solidFill>
              </a:ln>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5 Título"/>
          <p:cNvSpPr>
            <a:spLocks noGrp="1"/>
          </p:cNvSpPr>
          <p:nvPr>
            <p:ph type="title"/>
          </p:nvPr>
        </p:nvSpPr>
        <p:spPr>
          <a:xfrm>
            <a:off x="1857375" y="642938"/>
            <a:ext cx="5500688" cy="1162050"/>
          </a:xfrm>
        </p:spPr>
        <p:txBody>
          <a:bodyPr/>
          <a:lstStyle/>
          <a:p>
            <a:pPr algn="ctr"/>
            <a:endParaRPr lang="es-ES" sz="4400" b="0" smtClean="0"/>
          </a:p>
        </p:txBody>
      </p:sp>
      <p:pic>
        <p:nvPicPr>
          <p:cNvPr id="30722" name="8 Marcador de contenido" descr="marquesinacolegio1.gif"/>
          <p:cNvPicPr>
            <a:picLocks noGrp="1" noChangeAspect="1"/>
          </p:cNvPicPr>
          <p:nvPr>
            <p:ph idx="1"/>
          </p:nvPr>
        </p:nvPicPr>
        <p:blipFill>
          <a:blip r:embed="rId3"/>
          <a:srcRect/>
          <a:stretch>
            <a:fillRect/>
          </a:stretch>
        </p:blipFill>
        <p:spPr>
          <a:xfrm>
            <a:off x="0" y="0"/>
            <a:ext cx="10215563" cy="1143000"/>
          </a:xfrm>
        </p:spPr>
      </p:pic>
      <p:sp>
        <p:nvSpPr>
          <p:cNvPr id="30723" name="7 Marcador de texto"/>
          <p:cNvSpPr>
            <a:spLocks noGrp="1"/>
          </p:cNvSpPr>
          <p:nvPr>
            <p:ph type="body" sz="half" idx="2"/>
          </p:nvPr>
        </p:nvSpPr>
        <p:spPr>
          <a:xfrm>
            <a:off x="214313" y="928688"/>
            <a:ext cx="8501062" cy="5643562"/>
          </a:xfrm>
        </p:spPr>
        <p:txBody>
          <a:bodyPr/>
          <a:lstStyle/>
          <a:p>
            <a:endParaRPr lang="es-ES" sz="2000" smtClean="0"/>
          </a:p>
          <a:p>
            <a:pPr algn="ctr"/>
            <a:r>
              <a:rPr lang="es-ES" sz="2000" b="1" smtClean="0"/>
              <a:t>INSTALACIONES</a:t>
            </a:r>
          </a:p>
          <a:p>
            <a:r>
              <a:rPr lang="es-ES" sz="2000" smtClean="0"/>
              <a:t>El Centro está formado por cuatro edificios construidos en diferentes años; el más antiguo es el edificio del Comedor Escolar que es de la década de los cincuenta, está totalmente reformado, excepto las ventanas del comedor; el más nuevo es del año 1988, en él están ubicados el curso de segundo y el Aula de Música/Biblioteca en la primera planta, y en la parte de abajo están la clase de Refuerzo Educativo y un pequeño despacho de profesores/as. La salida del edificio es un recinto cubierto donde se encuentra el Aula de Apoyo a la Integración.              </a:t>
            </a:r>
          </a:p>
          <a:p>
            <a:r>
              <a:rPr lang="es-ES" sz="2000" smtClean="0"/>
              <a:t> </a:t>
            </a:r>
          </a:p>
          <a:p>
            <a:r>
              <a:rPr lang="es-ES" sz="2000" smtClean="0"/>
              <a:t>Los  cursos de Infantil y primero de Primaria están en el edificio segundo en antigüedad, construido en 1975; las aulas TICS, el despacho de la dirección y la Sala de Informática se alojan en la  edificación más reciente, del año1984.</a:t>
            </a:r>
          </a:p>
          <a:p>
            <a:r>
              <a:rPr lang="es-ES" sz="2000" smtClean="0"/>
              <a:t> </a:t>
            </a:r>
          </a:p>
          <a:p>
            <a:pPr lvl="1"/>
            <a:endParaRPr lang="es-ES" sz="2000" smtClean="0"/>
          </a:p>
          <a:p>
            <a:endParaRPr lang="es-ES" sz="1600" smtClean="0"/>
          </a:p>
        </p:txBody>
      </p:sp>
      <p:sp>
        <p:nvSpPr>
          <p:cNvPr id="7" name="6 Más">
            <a:hlinkClick r:id="rId4" action="ppaction://hlinksldjump"/>
          </p:cNvPr>
          <p:cNvSpPr/>
          <p:nvPr/>
        </p:nvSpPr>
        <p:spPr>
          <a:xfrm>
            <a:off x="8715375" y="6357938"/>
            <a:ext cx="428625" cy="500062"/>
          </a:xfrm>
          <a:prstGeom prst="mathPlus">
            <a:avLst/>
          </a:prstGeom>
          <a:ln/>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ES">
              <a:ln>
                <a:solidFill>
                  <a:srgbClr val="FFFF00"/>
                </a:solidFill>
              </a:ln>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1670</TotalTime>
  <Words>2956</Words>
  <Application>Microsoft Office PowerPoint</Application>
  <PresentationFormat>Presentación en pantalla (4:3)</PresentationFormat>
  <Paragraphs>419</Paragraphs>
  <Slides>61</Slides>
  <Notes>52</Notes>
  <HiddenSlides>0</HiddenSlides>
  <MMClips>0</MMClips>
  <ScaleCrop>false</ScaleCrop>
  <HeadingPairs>
    <vt:vector size="6" baseType="variant">
      <vt:variant>
        <vt:lpstr>Fuentes usadas</vt:lpstr>
      </vt:variant>
      <vt:variant>
        <vt:i4>4</vt:i4>
      </vt:variant>
      <vt:variant>
        <vt:lpstr>Plantilla de diseño</vt:lpstr>
      </vt:variant>
      <vt:variant>
        <vt:i4>1</vt:i4>
      </vt:variant>
      <vt:variant>
        <vt:lpstr>Títulos de diapositiva</vt:lpstr>
      </vt:variant>
      <vt:variant>
        <vt:i4>61</vt:i4>
      </vt:variant>
    </vt:vector>
  </HeadingPairs>
  <TitlesOfParts>
    <vt:vector size="66" baseType="lpstr">
      <vt:lpstr>Calibri</vt:lpstr>
      <vt:lpstr>Arial</vt:lpstr>
      <vt:lpstr>Wingdings</vt:lpstr>
      <vt:lpstr>Times New Roman</vt:lpstr>
      <vt:lpstr>Tema de Office</vt:lpstr>
      <vt:lpstr>          Mª Dolores Castro Larrea        Mª Ángeles García del Río        Gloria Gómez Gutiérrez            2º LADE GRUPO B           CURSO 2008/2009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   Roles del Directivo</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Organígrafos</vt:lpstr>
      <vt:lpstr>Diapositiva 56</vt:lpstr>
      <vt:lpstr>Diapositiva 57</vt:lpstr>
      <vt:lpstr>Organigrama CEIP Antonio Machado</vt:lpstr>
      <vt:lpstr>Personalista</vt:lpstr>
      <vt:lpstr>Tipo organizativo</vt:lpstr>
      <vt:lpstr>Diapositiva 61</vt:lpstr>
    </vt:vector>
  </TitlesOfParts>
  <Company>ETEA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Mª Dolores Castro Larrea Mª Ángeles García del Río Gloria Gómez Gutiérrez  2º LADE GRUPO B CURSO 2008/2009</dc:title>
  <dc:creator>usuario</dc:creator>
  <cp:lastModifiedBy>Puesto de trabajo cliente</cp:lastModifiedBy>
  <cp:revision>183</cp:revision>
  <dcterms:created xsi:type="dcterms:W3CDTF">2009-05-04T14:42:47Z</dcterms:created>
  <dcterms:modified xsi:type="dcterms:W3CDTF">2009-05-22T08:14:28Z</dcterms:modified>
</cp:coreProperties>
</file>